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81" r:id="rId2"/>
    <p:sldId id="282" r:id="rId3"/>
    <p:sldId id="276" r:id="rId4"/>
    <p:sldId id="277" r:id="rId5"/>
    <p:sldId id="278" r:id="rId6"/>
    <p:sldId id="279" r:id="rId7"/>
    <p:sldId id="263" r:id="rId8"/>
    <p:sldId id="267" r:id="rId9"/>
    <p:sldId id="280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31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0278E-6052-463A-80E7-5C270B429306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8F9CA-8B1A-4A33-A271-4ED1542AF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43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ABBDBA-BCA9-49B9-AFD2-E1A7B210407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B2C04C-3A02-4337-A583-A42F71792A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Понятие о синтаксисе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861048"/>
            <a:ext cx="7467600" cy="20162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Презентацию для 5 класса подготовила учитель русского языка и литературы Ефремова О.В.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Словарно-орфографическая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Ф….</a:t>
            </a:r>
            <a:r>
              <a:rPr lang="ru-RU" dirty="0" err="1" smtClean="0"/>
              <a:t>бричное</a:t>
            </a:r>
            <a:r>
              <a:rPr lang="ru-RU" dirty="0" smtClean="0"/>
              <a:t> изделие</a:t>
            </a:r>
          </a:p>
          <a:p>
            <a:r>
              <a:rPr lang="ru-RU" dirty="0" smtClean="0"/>
              <a:t>Зелёные нас…  </a:t>
            </a:r>
            <a:r>
              <a:rPr lang="ru-RU" dirty="0" err="1" smtClean="0"/>
              <a:t>ждения</a:t>
            </a:r>
            <a:endParaRPr lang="ru-RU" dirty="0" smtClean="0"/>
          </a:p>
          <a:p>
            <a:r>
              <a:rPr lang="ru-RU" dirty="0" smtClean="0"/>
              <a:t>Поп…</a:t>
            </a:r>
            <a:r>
              <a:rPr lang="ru-RU" dirty="0" err="1" smtClean="0"/>
              <a:t>рчить</a:t>
            </a:r>
            <a:r>
              <a:rPr lang="ru-RU" dirty="0" smtClean="0"/>
              <a:t> гарнир</a:t>
            </a:r>
          </a:p>
          <a:p>
            <a:r>
              <a:rPr lang="ru-RU" dirty="0" smtClean="0"/>
              <a:t>Отрем…</a:t>
            </a:r>
            <a:r>
              <a:rPr lang="ru-RU" dirty="0" err="1" smtClean="0"/>
              <a:t>нтировать</a:t>
            </a:r>
            <a:r>
              <a:rPr lang="ru-RU" dirty="0" smtClean="0"/>
              <a:t> велосипед</a:t>
            </a:r>
          </a:p>
          <a:p>
            <a:r>
              <a:rPr lang="ru-RU" dirty="0" smtClean="0"/>
              <a:t>Прим…</a:t>
            </a:r>
            <a:r>
              <a:rPr lang="ru-RU" dirty="0" err="1" smtClean="0"/>
              <a:t>рять</a:t>
            </a:r>
            <a:r>
              <a:rPr lang="ru-RU" dirty="0" smtClean="0"/>
              <a:t> врагов</a:t>
            </a:r>
          </a:p>
          <a:p>
            <a:r>
              <a:rPr lang="ru-RU" dirty="0" smtClean="0"/>
              <a:t>Прим    </a:t>
            </a:r>
            <a:r>
              <a:rPr lang="ru-RU" dirty="0" err="1" smtClean="0"/>
              <a:t>рять</a:t>
            </a:r>
            <a:r>
              <a:rPr lang="ru-RU" dirty="0" smtClean="0"/>
              <a:t> платье</a:t>
            </a:r>
          </a:p>
          <a:p>
            <a:r>
              <a:rPr lang="ru-RU" dirty="0" err="1" smtClean="0"/>
              <a:t>Прибл</a:t>
            </a:r>
            <a:r>
              <a:rPr lang="ru-RU" dirty="0" smtClean="0"/>
              <a:t>…</a:t>
            </a:r>
            <a:r>
              <a:rPr lang="ru-RU" dirty="0" err="1" smtClean="0"/>
              <a:t>жение</a:t>
            </a:r>
            <a:r>
              <a:rPr lang="en-US" dirty="0"/>
              <a:t> </a:t>
            </a:r>
            <a:r>
              <a:rPr lang="ru-RU" dirty="0" smtClean="0"/>
              <a:t>зимы</a:t>
            </a:r>
          </a:p>
          <a:p>
            <a:r>
              <a:rPr lang="ru-RU" dirty="0" err="1" smtClean="0"/>
              <a:t>Др</a:t>
            </a:r>
            <a:r>
              <a:rPr lang="ru-RU" dirty="0" smtClean="0"/>
              <a:t>…жать от </a:t>
            </a:r>
            <a:r>
              <a:rPr lang="ru-RU" dirty="0" err="1" smtClean="0"/>
              <a:t>хол</a:t>
            </a:r>
            <a:r>
              <a:rPr lang="ru-RU" dirty="0" smtClean="0"/>
              <a:t>... да</a:t>
            </a:r>
          </a:p>
          <a:p>
            <a:r>
              <a:rPr lang="ru-RU" dirty="0" smtClean="0"/>
              <a:t>Стремительно </a:t>
            </a:r>
            <a:r>
              <a:rPr lang="ru-RU" dirty="0" err="1" smtClean="0"/>
              <a:t>разв</a:t>
            </a:r>
            <a:r>
              <a:rPr lang="ru-RU" dirty="0" smtClean="0"/>
              <a:t>… </a:t>
            </a:r>
            <a:r>
              <a:rPr lang="ru-RU" dirty="0" err="1" smtClean="0"/>
              <a:t>ваться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9903" y="1686566"/>
            <a:ext cx="324628" cy="338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2843" y="2079251"/>
            <a:ext cx="158750" cy="378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2268" y="2564904"/>
            <a:ext cx="322191" cy="302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44459" y="3062211"/>
            <a:ext cx="294697" cy="230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1036" y="3471017"/>
            <a:ext cx="284801" cy="186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79869" y="3861048"/>
            <a:ext cx="335076" cy="297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606" y="4293096"/>
            <a:ext cx="304461" cy="294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6361" y="4824551"/>
            <a:ext cx="251813" cy="2123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08648" y="4773973"/>
            <a:ext cx="169168" cy="256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80959" y="5207974"/>
            <a:ext cx="338336" cy="266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4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Понятие о синтаксисе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chemeClr val="tx2">
                    <a:lumMod val="90000"/>
                  </a:schemeClr>
                </a:solidFill>
              </a:rPr>
              <a:t>Раздел грамматики, изучающий </a:t>
            </a:r>
            <a:r>
              <a:rPr lang="ru-RU" sz="4400" dirty="0" err="1" smtClean="0">
                <a:solidFill>
                  <a:schemeClr val="tx2">
                    <a:lumMod val="90000"/>
                  </a:schemeClr>
                </a:solidFill>
              </a:rPr>
              <a:t>словосочета-ния</a:t>
            </a:r>
            <a:r>
              <a:rPr lang="ru-RU" sz="4400" dirty="0" smtClean="0">
                <a:solidFill>
                  <a:schemeClr val="tx2">
                    <a:lumMod val="90000"/>
                  </a:schemeClr>
                </a:solidFill>
              </a:rPr>
              <a:t> и предложения, а также их роль в речи называется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СИНТАКСИС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1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Синтаксис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Это слово заимствовано в </a:t>
            </a:r>
            <a:r>
              <a:rPr lang="en-US" sz="4400" dirty="0" smtClean="0">
                <a:solidFill>
                  <a:srgbClr val="002060"/>
                </a:solidFill>
              </a:rPr>
              <a:t>XVII </a:t>
            </a:r>
            <a:r>
              <a:rPr lang="ru-RU" sz="4400" dirty="0" smtClean="0">
                <a:solidFill>
                  <a:srgbClr val="002060"/>
                </a:solidFill>
              </a:rPr>
              <a:t>веке из греческого языка. Буквально значит: «построение», «сочетание», «порядок».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Составьте словосочетания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Снег, лыжи, кататься, искристый, мяч, коньки, футбольный, фигурный, человек, фильм</a:t>
            </a:r>
            <a:r>
              <a:rPr lang="ru-RU" sz="4400" smtClean="0"/>
              <a:t>, здоровый, </a:t>
            </a:r>
            <a:r>
              <a:rPr lang="ru-RU" sz="4400" dirty="0" smtClean="0"/>
              <a:t>смотреть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585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Проверяем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prstClr val="black"/>
                </a:solidFill>
              </a:rPr>
              <a:t>Искристый снег</a:t>
            </a:r>
            <a:r>
              <a:rPr lang="ru-RU" sz="4400" dirty="0">
                <a:solidFill>
                  <a:prstClr val="black"/>
                </a:solidFill>
              </a:rPr>
              <a:t>, </a:t>
            </a:r>
            <a:endParaRPr lang="ru-RU" sz="44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prstClr val="black"/>
                </a:solidFill>
              </a:rPr>
              <a:t>кататься на лыжах,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prstClr val="black"/>
                </a:solidFill>
              </a:rPr>
              <a:t>футбольный мяч,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prstClr val="black"/>
                </a:solidFill>
              </a:rPr>
              <a:t>фигурные коньки,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prstClr val="black"/>
                </a:solidFill>
              </a:rPr>
              <a:t>здоровый человек,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prstClr val="black"/>
                </a:solidFill>
              </a:rPr>
              <a:t>смотреть </a:t>
            </a:r>
            <a:r>
              <a:rPr lang="ru-RU" sz="4400" dirty="0">
                <a:solidFill>
                  <a:prstClr val="black"/>
                </a:solidFill>
              </a:rPr>
              <a:t>фильм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75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Составляем предложения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1) быстрый, ласточка, лететь, над, земля, низко</a:t>
            </a:r>
          </a:p>
          <a:p>
            <a:pPr marL="0" indent="0">
              <a:buNone/>
            </a:pPr>
            <a:r>
              <a:rPr lang="ru-RU" sz="4400" dirty="0" smtClean="0"/>
              <a:t>2)</a:t>
            </a:r>
            <a:r>
              <a:rPr lang="ru-RU" sz="4800" dirty="0">
                <a:solidFill>
                  <a:srgbClr val="7598D9">
                    <a:lumMod val="75000"/>
                  </a:srgbClr>
                </a:solidFill>
              </a:rPr>
              <a:t> </a:t>
            </a:r>
            <a:r>
              <a:rPr lang="ru-RU" sz="4400" dirty="0" smtClean="0">
                <a:solidFill>
                  <a:prstClr val="black"/>
                </a:solidFill>
              </a:rPr>
              <a:t>за, </a:t>
            </a:r>
            <a:r>
              <a:rPr lang="ru-RU" sz="4400" dirty="0" smtClean="0"/>
              <a:t>солнце, спрятаться, тучи,</a:t>
            </a:r>
            <a:r>
              <a:rPr lang="ru-RU" sz="4400" dirty="0" smtClean="0">
                <a:solidFill>
                  <a:prstClr val="black"/>
                </a:solidFill>
              </a:rPr>
              <a:t> вдруг</a:t>
            </a:r>
            <a:r>
              <a:rPr lang="ru-RU" sz="4400" dirty="0" smtClean="0"/>
              <a:t> </a:t>
            </a:r>
          </a:p>
          <a:p>
            <a:pPr marL="0" indent="0">
              <a:buNone/>
            </a:pPr>
            <a:r>
              <a:rPr lang="ru-RU" sz="4400" dirty="0" smtClean="0"/>
              <a:t>3) небо</a:t>
            </a:r>
            <a:r>
              <a:rPr lang="ru-RU" sz="4400" dirty="0"/>
              <a:t>, нахмуриться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4) скоро, польёт, сильная, дождь</a:t>
            </a:r>
          </a:p>
          <a:p>
            <a:pPr marL="0" indent="0">
              <a:buNone/>
            </a:pP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Проверяем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Быстрая ласточка низко летит над землёй. Вдруг солнце спряталось  за тучи.  Небо нахмурилось. Скоро польёт сильный дождь.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Продолжи предложение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ru-RU" sz="2800" dirty="0" smtClean="0"/>
              <a:t>Сегодня на уроке я узнал…</a:t>
            </a:r>
          </a:p>
          <a:p>
            <a:r>
              <a:rPr lang="ru-RU" sz="2800" dirty="0" smtClean="0"/>
              <a:t>Сегодня на уроке я научился ….</a:t>
            </a:r>
          </a:p>
          <a:p>
            <a:endParaRPr lang="ru-RU" sz="2800" dirty="0" smtClean="0"/>
          </a:p>
          <a:p>
            <a:r>
              <a:rPr lang="ru-RU" sz="2800" dirty="0" smtClean="0"/>
              <a:t>Какое задание вам показалось интересным?</a:t>
            </a:r>
          </a:p>
          <a:p>
            <a:r>
              <a:rPr lang="ru-RU" sz="2800" dirty="0" smtClean="0"/>
              <a:t>Какое задание вам показалось скучным?</a:t>
            </a:r>
          </a:p>
          <a:p>
            <a:pPr lvl="0">
              <a:buClr>
                <a:srgbClr val="FE8637"/>
              </a:buClr>
            </a:pPr>
            <a:r>
              <a:rPr lang="ru-RU" sz="2800" dirty="0" smtClean="0"/>
              <a:t>А какое задание было самым трудным? </a:t>
            </a:r>
          </a:p>
          <a:p>
            <a:pPr lvl="0">
              <a:buClr>
                <a:srgbClr val="FE8637"/>
              </a:buClr>
            </a:pPr>
            <a:r>
              <a:rPr lang="ru-RU" sz="2800" dirty="0" smtClean="0"/>
              <a:t>А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какое задание было </a:t>
            </a:r>
            <a:r>
              <a:rPr lang="ru-RU" sz="2800" dirty="0" smtClean="0">
                <a:solidFill>
                  <a:prstClr val="black"/>
                </a:solidFill>
              </a:rPr>
              <a:t>самым </a:t>
            </a:r>
            <a:r>
              <a:rPr lang="ru-RU" sz="2800" dirty="0">
                <a:solidFill>
                  <a:prstClr val="black"/>
                </a:solidFill>
              </a:rPr>
              <a:t>лёгким?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5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379</TotalTime>
  <Words>244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Понятие о синтаксисе</vt:lpstr>
      <vt:lpstr>Словарно-орфографическая работа</vt:lpstr>
      <vt:lpstr>Понятие о синтаксисе</vt:lpstr>
      <vt:lpstr>Синтаксис</vt:lpstr>
      <vt:lpstr>Составьте словосочетания</vt:lpstr>
      <vt:lpstr>Проверяем </vt:lpstr>
      <vt:lpstr>Составляем предложения</vt:lpstr>
      <vt:lpstr>Проверяем</vt:lpstr>
      <vt:lpstr>Продолжи предложение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Катюшка</dc:creator>
  <cp:lastModifiedBy>user</cp:lastModifiedBy>
  <cp:revision>21</cp:revision>
  <cp:lastPrinted>2015-07-02T09:21:57Z</cp:lastPrinted>
  <dcterms:created xsi:type="dcterms:W3CDTF">2013-11-14T16:25:09Z</dcterms:created>
  <dcterms:modified xsi:type="dcterms:W3CDTF">2015-07-02T09:22:50Z</dcterms:modified>
</cp:coreProperties>
</file>