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3" r:id="rId2"/>
    <p:sldId id="277" r:id="rId3"/>
    <p:sldId id="276" r:id="rId4"/>
    <p:sldId id="278" r:id="rId5"/>
    <p:sldId id="256" r:id="rId6"/>
    <p:sldId id="279" r:id="rId7"/>
    <p:sldId id="283" r:id="rId8"/>
    <p:sldId id="281" r:id="rId9"/>
    <p:sldId id="287" r:id="rId10"/>
    <p:sldId id="280" r:id="rId11"/>
    <p:sldId id="284" r:id="rId12"/>
    <p:sldId id="291" r:id="rId13"/>
    <p:sldId id="269" r:id="rId14"/>
    <p:sldId id="290" r:id="rId15"/>
    <p:sldId id="289" r:id="rId16"/>
    <p:sldId id="292" r:id="rId17"/>
    <p:sldId id="294" r:id="rId18"/>
    <p:sldId id="261" r:id="rId19"/>
    <p:sldId id="285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03A07-213F-41C0-BE55-08996258A6E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D20E-A418-4077-B2A2-A8BF9A60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35A5-5AB0-4E57-B761-D7C9C344583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33C0A2-29E8-450C-8560-2023E9D19493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854AAE-0D0C-4DD5-AEDB-8E94C73AA7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8.postimg.org/h771qkmdh/BOOK_2.png" TargetMode="External"/><Relationship Id="rId3" Type="http://schemas.openxmlformats.org/officeDocument/2006/relationships/hyperlink" Target="http://s3.postimg.org/5l2mcbla7/154753_151973808182860_6819481_n.jpg" TargetMode="External"/><Relationship Id="rId7" Type="http://schemas.openxmlformats.org/officeDocument/2006/relationships/hyperlink" Target="http://s10.postimg.org/pk22qxr2x/75850645_0b036b3c64102b346c5bb0855e4271b1.png" TargetMode="External"/><Relationship Id="rId2" Type="http://schemas.openxmlformats.org/officeDocument/2006/relationships/hyperlink" Target="http://s2.postimg.org/lfxks3h49/5013233280_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16.postimg.org/6gri7qbsl/turgenev.jpg" TargetMode="External"/><Relationship Id="rId5" Type="http://schemas.openxmlformats.org/officeDocument/2006/relationships/hyperlink" Target="http://s29.postimg.org/tn87zm3tj/trekworld_nicholas_roerich_1931_1933_naggar_indi.jpg" TargetMode="External"/><Relationship Id="rId10" Type="http://schemas.openxmlformats.org/officeDocument/2006/relationships/hyperlink" Target="http://s21.postimg.org/4iyr7bn47/IMG_8435.jpg" TargetMode="External"/><Relationship Id="rId4" Type="http://schemas.openxmlformats.org/officeDocument/2006/relationships/hyperlink" Target="http://s10.postimg.org/ph4eyvja1/push1.jpg" TargetMode="External"/><Relationship Id="rId9" Type="http://schemas.openxmlformats.org/officeDocument/2006/relationships/hyperlink" Target="http://s10.postimg.org/xtegc9e8p/16f91cdf87555d8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telnich.info/media/k2/items/cache/c541f0d622d8e202dd3df852fd92a95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25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9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llyslide.com/thumbs/4ee6be83a2f98c18c47353b5ef4ad215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620000" cy="5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5953" y="404664"/>
            <a:ext cx="519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Arial" panose="020B0604020202020204" pitchFamily="34" charset="0"/>
              </a:rPr>
              <a:t>Скворцов Лев Иванович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751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300" b="1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/>
                <a:latin typeface="Arial"/>
                <a:ea typeface="Calibri"/>
              </a:rPr>
              <a:t>Сохранение чистоты языка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1006" y="1687365"/>
            <a:ext cx="6858000" cy="444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/>
                <a:ea typeface="Calibri"/>
                <a:cs typeface="Times New Roman"/>
              </a:rPr>
              <a:t>«Я написал эту книжку не потому, что русский язык  находится на грани нервного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Calibri"/>
                <a:cs typeface="Times New Roman"/>
              </a:rPr>
              <a:t>срыва…Слухи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/>
                <a:ea typeface="Calibri"/>
                <a:cs typeface="Times New Roman"/>
              </a:rPr>
              <a:t>о скорой смерти русского языка сильно преувеличены. И всё-таки о русском языке надо беспокоиться. Его надо любить. О нём надо спорить. Но главное – на нём надо говорить, писать и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Calibri"/>
                <a:cs typeface="Times New Roman"/>
              </a:rPr>
              <a:t>читать».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                                           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М.Кронгауз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ИРИНА\Desktop\ЛЕТНИЙ ПРОЕКТ\BOOK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44824"/>
            <a:ext cx="23109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etod-kopilka.ru/images/doc/36/3076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892480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1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5786454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К жанрам публицистического стиля можно  отнести: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28596" y="642918"/>
            <a:ext cx="91440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Речи </a:t>
            </a:r>
            <a:r>
              <a:rPr lang="ru-RU" dirty="0" err="1" smtClean="0"/>
              <a:t>адвока-тов</a:t>
            </a:r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785918" y="1500174"/>
            <a:ext cx="107157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Орато-</a:t>
            </a:r>
          </a:p>
          <a:p>
            <a:pPr algn="ctr"/>
            <a:r>
              <a:rPr lang="ru-RU" dirty="0" smtClean="0"/>
              <a:t>ров</a:t>
            </a:r>
            <a:endParaRPr lang="ru-RU" dirty="0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214678" y="571480"/>
            <a:ext cx="1000132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Выступления в</a:t>
            </a:r>
            <a:r>
              <a:rPr lang="ru-RU" b="1" dirty="0" smtClean="0"/>
              <a:t> </a:t>
            </a:r>
            <a:r>
              <a:rPr lang="ru-RU" dirty="0" smtClean="0"/>
              <a:t>печати </a:t>
            </a: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429124" y="1357298"/>
            <a:ext cx="107157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Репор</a:t>
            </a:r>
            <a:endParaRPr lang="ru-RU" dirty="0" smtClean="0"/>
          </a:p>
          <a:p>
            <a:pPr algn="ctr"/>
            <a:r>
              <a:rPr lang="ru-RU" dirty="0" err="1" smtClean="0"/>
              <a:t>таж</a:t>
            </a:r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428860" y="3643314"/>
            <a:ext cx="107157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Фелье</a:t>
            </a:r>
            <a:endParaRPr lang="ru-RU" dirty="0" smtClean="0"/>
          </a:p>
          <a:p>
            <a:pPr algn="ctr"/>
            <a:r>
              <a:rPr lang="ru-RU" dirty="0" smtClean="0"/>
              <a:t>тон</a:t>
            </a:r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786446" y="3643314"/>
            <a:ext cx="107157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Путевой очерк</a:t>
            </a:r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929322" y="642918"/>
            <a:ext cx="91440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</a:t>
            </a:r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500034" y="3714752"/>
            <a:ext cx="107157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Заметка</a:t>
            </a:r>
            <a:endParaRPr lang="ru-RU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7572396" y="1071546"/>
            <a:ext cx="91440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Портретный очерк</a:t>
            </a:r>
            <a:endParaRPr lang="ru-RU" dirty="0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4286248" y="3643314"/>
            <a:ext cx="914400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Эссе</a:t>
            </a:r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7443814" y="3643314"/>
            <a:ext cx="1343028" cy="18573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Интервью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2/1523/96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119231"/>
            <a:ext cx="8962149" cy="6721613"/>
          </a:xfrm>
          <a:prstGeom prst="rect">
            <a:avLst/>
          </a:prstGeom>
          <a:gradFill>
            <a:gsLst>
              <a:gs pos="5200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5275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c5d4d19efeca1f5e68e3a558b488b6d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" y="260648"/>
            <a:ext cx="911128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661248"/>
            <a:ext cx="497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Сергеевич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Лихачёв</a:t>
            </a:r>
            <a:endParaRPr lang="ru-RU" sz="2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 Дайте стилистический анализ текста по плану:</a:t>
            </a: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1) Цель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_______________________________________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2) 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Сфера употребления_________________________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3) Речевые жанры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______________________________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4) Стилевые черты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_____________________________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5) Языковые средства</a:t>
            </a:r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__________________________</a:t>
            </a:r>
            <a:endParaRPr lang="ru-RU" sz="24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645024"/>
            <a:ext cx="308484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5134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Мы должны оберегать язык от засорения, помня, что слова, которыми мы пользуемся сейчас, -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с передачей некоторого количества новых – будут служить многие столетия после вас для выражения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ещё неизвестных нам идей и мыслей, для создания новых,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не поддающихся нашему предвидению поэтических творений.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И мы должны быть глубоко благодарны предшествующим поколениям, которые донесли до нас это наследие – образный, емкий, умный язык.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В нем самом есть уже все элементы искусства: и стройная синтаксическая архитектура, и музыка слов, словесная живопись.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С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. Я. Маршак.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3" descr="C:\Users\ИРИНА\Downloads\75850645_0b036b3c64102b346c5bb0855e4271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2520280" cy="20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8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6429419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плодотворную работу</a:t>
            </a:r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6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000" b="1" i="1" dirty="0"/>
              <a:t>Слова умеют плакать и смеяться,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Приказывать, молить и заклинать,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И, словно сердце, кровью обливаться,</a:t>
            </a:r>
            <a:endParaRPr lang="ru-RU" sz="2000" dirty="0"/>
          </a:p>
          <a:p>
            <a:pPr algn="ctr"/>
            <a:r>
              <a:rPr lang="ru-RU" sz="2000" b="1" i="1" dirty="0"/>
              <a:t>  И равнодушно холодом дышать.</a:t>
            </a:r>
            <a:endParaRPr lang="ru-RU" sz="2000" dirty="0"/>
          </a:p>
          <a:p>
            <a:pPr algn="ctr"/>
            <a:r>
              <a:rPr lang="ru-RU" sz="2000" b="1" i="1" dirty="0"/>
              <a:t>Призывом стать, и отзывом, и зовом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Способно слово, изменяя лад.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И проклинают, и клянутся словом,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Напутствуют, и славят, и чернят.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 smtClean="0"/>
              <a:t>                                                                  Я</a:t>
            </a:r>
            <a:r>
              <a:rPr lang="ru-RU" sz="2000" b="1" i="1" dirty="0"/>
              <a:t>. </a:t>
            </a:r>
            <a:r>
              <a:rPr lang="ru-RU" sz="2000" b="1" i="1" dirty="0" err="1"/>
              <a:t>Козловкий</a:t>
            </a:r>
            <a:endParaRPr lang="ru-RU" sz="2000" dirty="0"/>
          </a:p>
          <a:p>
            <a:pPr algn="ctr"/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105" y="131856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2"/>
              </a:rPr>
              <a:t>s2.postimg.org/lfxks3h49/5013233280_0.jpg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171" y="1680255"/>
            <a:ext cx="820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s3.postimg.org/5l2mcbla7/154753_151973808182860_6819481_n.jpg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87171" y="2402190"/>
            <a:ext cx="767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s10.postimg.org/ph4eyvja1/push1.jpg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655" y="2871077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s29.postimg.org/tn87zm3tj/trekworld_nicholas_roerich_1931_1933_naggar_indi.jpg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655" y="3552248"/>
            <a:ext cx="788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s16.postimg.org/6gri7qbsl/turgenev.jpg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3509" y="4013263"/>
            <a:ext cx="8075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s10.postimg.org/pk22qxr2x/75850645_0b036b3c64102b346c5bb0855e4271b1.png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96" y="4474928"/>
            <a:ext cx="813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s8.postimg.org/h771qkmdh/BOOK_2.png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9804" y="2033280"/>
            <a:ext cx="786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s10.postimg.org/xtegc9e8p/16f91cdf87555d89.jpg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3671" y="5100562"/>
            <a:ext cx="786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s21.postimg.org/4iyr7bn47/IMG_8435.jpg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6231" y="5573417"/>
            <a:ext cx="454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http://www.4egena100.info/olimpiada/citaty.html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944" y="5889106"/>
            <a:ext cx="378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https://yandex.ru/search/?text=</a:t>
            </a:r>
            <a:r>
              <a:rPr lang="ru-RU" dirty="0">
                <a:solidFill>
                  <a:srgbClr val="0070C0"/>
                </a:solidFill>
              </a:rPr>
              <a:t>цитата</a:t>
            </a:r>
          </a:p>
        </p:txBody>
      </p:sp>
    </p:spTree>
    <p:extLst>
      <p:ext uri="{BB962C8B-B14F-4D97-AF65-F5344CB8AC3E}">
        <p14:creationId xmlns:p14="http://schemas.microsoft.com/office/powerpoint/2010/main" val="12287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faspk.ru/d/985368/d/chistaya-plan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урока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959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Обобщить ранее полученные знания о публицистическом стиле речи;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Продолжить работу по изучению особенностей публицистического стиля;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Находить в тексте элементы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публ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стиля. Самостоятельно делать выводы и аргументировать свои ответы;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умения пользоваться общественно-политической лексикой, средствами эмоционального воздействия на слушателя;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воспитательный аспект - способствовать развитию системы ценностных отношений к родному языку, воспитывать бережное отношение к слову автора, ответственное отношение к собственному слову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raslav-star.by/wp-content/uploads/2016/06/34689_ekologi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1199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13d2f5e168f5f00ea25698fbf75b7cc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905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p.by/upload/medialibrary/261/2610fe8582ecd6b180dd8043e23e88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97215"/>
            <a:ext cx="5447928" cy="4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1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русского языка в </a:t>
            </a:r>
            <a:r>
              <a:rPr lang="ru-RU" dirty="0"/>
              <a:t>8</a:t>
            </a:r>
            <a:r>
              <a:rPr lang="ru-RU" dirty="0" smtClean="0"/>
              <a:t> классе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 русского языка</a:t>
            </a:r>
            <a:endParaRPr lang="ru-RU" sz="4800" dirty="0"/>
          </a:p>
        </p:txBody>
      </p:sp>
      <p:pic>
        <p:nvPicPr>
          <p:cNvPr id="5" name="Picture 2" descr="C:\Users\ИРИНА\Downloads\3083554_18163-7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5174"/>
            <a:ext cx="3663718" cy="30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76" y="4456805"/>
            <a:ext cx="2066723" cy="21825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a1f8f12fe55fb00139cc6e6345aa5bc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91947" cy="64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2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latin typeface="Arial"/>
                <a:ea typeface="Calibri"/>
              </a:rPr>
              <a:t>Что угрожает языку сегодня?</a:t>
            </a:r>
            <a:endParaRPr lang="ru-RU" sz="4000" b="1" dirty="0"/>
          </a:p>
        </p:txBody>
      </p:sp>
      <p:sp>
        <p:nvSpPr>
          <p:cNvPr id="7" name="Овал 6"/>
          <p:cNvSpPr/>
          <p:nvPr/>
        </p:nvSpPr>
        <p:spPr>
          <a:xfrm>
            <a:off x="679883" y="2701586"/>
            <a:ext cx="2376264" cy="914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жаргонизмы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02059" y="4718941"/>
            <a:ext cx="3136981" cy="158102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рань,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нецензурные слова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22599" y="2847212"/>
            <a:ext cx="2844316" cy="149649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еоправданные заимствования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82168" y="5013176"/>
            <a:ext cx="2501800" cy="136815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лова-паразиты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41647" y="1533717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802441" y="1628800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092280" y="3365299"/>
            <a:ext cx="484632" cy="9784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867486" y="3677728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Великие о чистоте языка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Восприятие чужих слов, а особливо без необходимости, есть не обогащение, но порча языка.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Петрович Сумароков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поэт, писатель, драматург</a:t>
            </a:r>
          </a:p>
          <a:p>
            <a:endParaRPr lang="ru-RU" sz="24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ИРИНА\Downloads\sumarokov_sumaro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7033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ownloads\75850645_0b036b3c64102b346c5bb0855e4271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4005064"/>
            <a:ext cx="308372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 — это история народа. Язык — это путь цивилизации и культуры. Поэтому-то изучение и сбережение русского языка является не праздным занятием от нечего делать, но насущной необходимостью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1" i="1" dirty="0" smtClean="0"/>
              <a:t>Александр </a:t>
            </a:r>
            <a:r>
              <a:rPr lang="ru-RU" sz="2800" b="1" i="1" dirty="0"/>
              <a:t>Иванович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Куприн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b54e77dd45128e0a3516d388235b500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5606"/>
            <a:ext cx="2616225" cy="31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РИНА\Downloads\75850645_0b036b3c64102b346c5bb0855e4271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08372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292</Words>
  <Application>Microsoft Office PowerPoint</Application>
  <PresentationFormat>Экран (4:3)</PresentationFormat>
  <Paragraphs>70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Franklin Gothic Book</vt:lpstr>
      <vt:lpstr>Helvetica Neue</vt:lpstr>
      <vt:lpstr>Perpetua</vt:lpstr>
      <vt:lpstr>Tahoma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Экология русского языка</vt:lpstr>
      <vt:lpstr>Презентация PowerPoint</vt:lpstr>
      <vt:lpstr>Что угрожает языку сегодня?</vt:lpstr>
      <vt:lpstr>Великие о чистоте языка</vt:lpstr>
      <vt:lpstr>Презентация PowerPoint</vt:lpstr>
      <vt:lpstr>Презентация PowerPoint</vt:lpstr>
      <vt:lpstr>Сохранение чистоты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Задачи урока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публицистического стиля</dc:title>
  <dc:creator>Admin</dc:creator>
  <cp:lastModifiedBy>xyourherox@yandex.ru</cp:lastModifiedBy>
  <cp:revision>42</cp:revision>
  <dcterms:created xsi:type="dcterms:W3CDTF">2011-11-16T14:23:29Z</dcterms:created>
  <dcterms:modified xsi:type="dcterms:W3CDTF">2017-03-20T20:37:12Z</dcterms:modified>
</cp:coreProperties>
</file>