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9" r:id="rId3"/>
    <p:sldId id="265" r:id="rId4"/>
    <p:sldId id="264" r:id="rId5"/>
    <p:sldId id="270" r:id="rId6"/>
    <p:sldId id="27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5BE83-27C4-4768-8002-3CFCCD5972A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85F371B-D193-40F6-9973-2DC9BFA898F5}">
      <dgm:prSet/>
      <dgm:spPr/>
      <dgm:t>
        <a:bodyPr/>
        <a:lstStyle/>
        <a:p>
          <a:pPr rtl="0"/>
          <a:r>
            <a:rPr lang="ru-RU" b="1" baseline="0" smtClean="0"/>
            <a:t>Тема урока:  «Корни с чередованием е-и»</a:t>
          </a:r>
          <a:endParaRPr lang="ru-RU"/>
        </a:p>
      </dgm:t>
    </dgm:pt>
    <dgm:pt modelId="{6B099468-24FD-4126-B5AD-0F0A6659B959}" type="parTrans" cxnId="{E978B850-0E4D-47F7-B361-B57550240CF4}">
      <dgm:prSet/>
      <dgm:spPr/>
      <dgm:t>
        <a:bodyPr/>
        <a:lstStyle/>
        <a:p>
          <a:endParaRPr lang="ru-RU"/>
        </a:p>
      </dgm:t>
    </dgm:pt>
    <dgm:pt modelId="{AD6CF3C1-34CD-4758-83AA-B271B7C70663}" type="sibTrans" cxnId="{E978B850-0E4D-47F7-B361-B57550240CF4}">
      <dgm:prSet/>
      <dgm:spPr/>
      <dgm:t>
        <a:bodyPr/>
        <a:lstStyle/>
        <a:p>
          <a:endParaRPr lang="ru-RU"/>
        </a:p>
      </dgm:t>
    </dgm:pt>
    <dgm:pt modelId="{09A14A99-8E39-429D-927A-78BA52EB1639}" type="pres">
      <dgm:prSet presAssocID="{5985BE83-27C4-4768-8002-3CFCCD5972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EF37E6-4F3D-4637-8FAC-0DC291B829C3}" type="pres">
      <dgm:prSet presAssocID="{B85F371B-D193-40F6-9973-2DC9BFA898F5}" presName="circle1" presStyleLbl="node1" presStyleIdx="0" presStyleCnt="1"/>
      <dgm:spPr/>
    </dgm:pt>
    <dgm:pt modelId="{31F7F989-305E-40B7-8CE9-A74037BB9DD3}" type="pres">
      <dgm:prSet presAssocID="{B85F371B-D193-40F6-9973-2DC9BFA898F5}" presName="space" presStyleCnt="0"/>
      <dgm:spPr/>
    </dgm:pt>
    <dgm:pt modelId="{83C929BA-194A-4FE1-A7EC-99ED2A248B8D}" type="pres">
      <dgm:prSet presAssocID="{B85F371B-D193-40F6-9973-2DC9BFA898F5}" presName="rect1" presStyleLbl="alignAcc1" presStyleIdx="0" presStyleCnt="1"/>
      <dgm:spPr/>
      <dgm:t>
        <a:bodyPr/>
        <a:lstStyle/>
        <a:p>
          <a:endParaRPr lang="ru-RU"/>
        </a:p>
      </dgm:t>
    </dgm:pt>
    <dgm:pt modelId="{A6328526-330D-4722-9600-EB4D592352B0}" type="pres">
      <dgm:prSet presAssocID="{B85F371B-D193-40F6-9973-2DC9BFA898F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60DFF4-77E1-41AA-BF80-31EBDD773BAD}" type="presOf" srcId="{B85F371B-D193-40F6-9973-2DC9BFA898F5}" destId="{A6328526-330D-4722-9600-EB4D592352B0}" srcOrd="1" destOrd="0" presId="urn:microsoft.com/office/officeart/2005/8/layout/target3"/>
    <dgm:cxn modelId="{E978B850-0E4D-47F7-B361-B57550240CF4}" srcId="{5985BE83-27C4-4768-8002-3CFCCD5972A7}" destId="{B85F371B-D193-40F6-9973-2DC9BFA898F5}" srcOrd="0" destOrd="0" parTransId="{6B099468-24FD-4126-B5AD-0F0A6659B959}" sibTransId="{AD6CF3C1-34CD-4758-83AA-B271B7C70663}"/>
    <dgm:cxn modelId="{A7DC42C3-01A2-4E39-8352-17DC5362CBD1}" type="presOf" srcId="{5985BE83-27C4-4768-8002-3CFCCD5972A7}" destId="{09A14A99-8E39-429D-927A-78BA52EB1639}" srcOrd="0" destOrd="0" presId="urn:microsoft.com/office/officeart/2005/8/layout/target3"/>
    <dgm:cxn modelId="{1640DE07-D210-47FE-B766-4682021B942B}" type="presOf" srcId="{B85F371B-D193-40F6-9973-2DC9BFA898F5}" destId="{83C929BA-194A-4FE1-A7EC-99ED2A248B8D}" srcOrd="0" destOrd="0" presId="urn:microsoft.com/office/officeart/2005/8/layout/target3"/>
    <dgm:cxn modelId="{6D5C8BD9-1820-4BE0-944D-A00EC9356F2D}" type="presParOf" srcId="{09A14A99-8E39-429D-927A-78BA52EB1639}" destId="{91EF37E6-4F3D-4637-8FAC-0DC291B829C3}" srcOrd="0" destOrd="0" presId="urn:microsoft.com/office/officeart/2005/8/layout/target3"/>
    <dgm:cxn modelId="{24ABFEEB-3F2D-4A2C-A1C9-AD138D108061}" type="presParOf" srcId="{09A14A99-8E39-429D-927A-78BA52EB1639}" destId="{31F7F989-305E-40B7-8CE9-A74037BB9DD3}" srcOrd="1" destOrd="0" presId="urn:microsoft.com/office/officeart/2005/8/layout/target3"/>
    <dgm:cxn modelId="{FAA8FD7C-7E5E-44B7-A936-F8FE12762F58}" type="presParOf" srcId="{09A14A99-8E39-429D-927A-78BA52EB1639}" destId="{83C929BA-194A-4FE1-A7EC-99ED2A248B8D}" srcOrd="2" destOrd="0" presId="urn:microsoft.com/office/officeart/2005/8/layout/target3"/>
    <dgm:cxn modelId="{427BBEB4-17CE-4518-B54C-F32EAE9F27BD}" type="presParOf" srcId="{09A14A99-8E39-429D-927A-78BA52EB1639}" destId="{A6328526-330D-4722-9600-EB4D592352B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1407DA-7546-47C6-93B5-CB518799B3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721B5A9-200D-4CA0-A86D-E083383BAA60}">
      <dgm:prSet/>
      <dgm:spPr/>
      <dgm:t>
        <a:bodyPr/>
        <a:lstStyle/>
        <a:p>
          <a:pPr rtl="0"/>
          <a:r>
            <a:rPr lang="ru-RU" b="0" smtClean="0"/>
            <a:t>Выполнила:</a:t>
          </a:r>
          <a:endParaRPr lang="ru-RU"/>
        </a:p>
      </dgm:t>
    </dgm:pt>
    <dgm:pt modelId="{C5B257BD-64E4-4A4B-A336-EDF53094DF69}" type="parTrans" cxnId="{73470347-D236-4D29-889A-FA4E7BC9146F}">
      <dgm:prSet/>
      <dgm:spPr/>
      <dgm:t>
        <a:bodyPr/>
        <a:lstStyle/>
        <a:p>
          <a:endParaRPr lang="ru-RU"/>
        </a:p>
      </dgm:t>
    </dgm:pt>
    <dgm:pt modelId="{3BBF6DE8-AE3B-46C8-B6F2-B1DB0DB9CBEC}" type="sibTrans" cxnId="{73470347-D236-4D29-889A-FA4E7BC9146F}">
      <dgm:prSet/>
      <dgm:spPr/>
      <dgm:t>
        <a:bodyPr/>
        <a:lstStyle/>
        <a:p>
          <a:endParaRPr lang="ru-RU"/>
        </a:p>
      </dgm:t>
    </dgm:pt>
    <dgm:pt modelId="{65E77905-24C4-41FB-85C7-07454CB89453}">
      <dgm:prSet/>
      <dgm:spPr/>
      <dgm:t>
        <a:bodyPr/>
        <a:lstStyle/>
        <a:p>
          <a:pPr rtl="0"/>
          <a:r>
            <a:rPr lang="ru-RU" b="0" smtClean="0"/>
            <a:t>учитель русского языка</a:t>
          </a:r>
          <a:endParaRPr lang="ru-RU"/>
        </a:p>
      </dgm:t>
    </dgm:pt>
    <dgm:pt modelId="{F9625346-CE95-4C0F-A3D7-8F9A7182C40A}" type="parTrans" cxnId="{CC927599-3111-4574-A6BE-CEC5F5B96035}">
      <dgm:prSet/>
      <dgm:spPr/>
      <dgm:t>
        <a:bodyPr/>
        <a:lstStyle/>
        <a:p>
          <a:endParaRPr lang="ru-RU"/>
        </a:p>
      </dgm:t>
    </dgm:pt>
    <dgm:pt modelId="{F3D4E0E1-B84E-4FCC-BA49-1ED9CCF932DC}" type="sibTrans" cxnId="{CC927599-3111-4574-A6BE-CEC5F5B96035}">
      <dgm:prSet/>
      <dgm:spPr/>
      <dgm:t>
        <a:bodyPr/>
        <a:lstStyle/>
        <a:p>
          <a:endParaRPr lang="ru-RU"/>
        </a:p>
      </dgm:t>
    </dgm:pt>
    <dgm:pt modelId="{DE9F26BF-C72C-4227-9BD0-F089F2ECA53F}">
      <dgm:prSet/>
      <dgm:spPr/>
      <dgm:t>
        <a:bodyPr/>
        <a:lstStyle/>
        <a:p>
          <a:pPr rtl="0"/>
          <a:r>
            <a:rPr lang="ru-RU" b="0" smtClean="0"/>
            <a:t>Напалкова Н.Н.</a:t>
          </a:r>
          <a:endParaRPr lang="ru-RU"/>
        </a:p>
      </dgm:t>
    </dgm:pt>
    <dgm:pt modelId="{C3F8C4CE-5E76-48CD-B5E1-8FE9289B048D}" type="parTrans" cxnId="{B2FD222D-1320-4817-B847-353B333D9491}">
      <dgm:prSet/>
      <dgm:spPr/>
      <dgm:t>
        <a:bodyPr/>
        <a:lstStyle/>
        <a:p>
          <a:endParaRPr lang="ru-RU"/>
        </a:p>
      </dgm:t>
    </dgm:pt>
    <dgm:pt modelId="{6A1AEC92-4769-4B99-A69F-E80F5EFAC547}" type="sibTrans" cxnId="{B2FD222D-1320-4817-B847-353B333D9491}">
      <dgm:prSet/>
      <dgm:spPr/>
      <dgm:t>
        <a:bodyPr/>
        <a:lstStyle/>
        <a:p>
          <a:endParaRPr lang="ru-RU"/>
        </a:p>
      </dgm:t>
    </dgm:pt>
    <dgm:pt modelId="{86BA0DE2-0981-4C00-AD12-394CC34118F0}" type="pres">
      <dgm:prSet presAssocID="{271407DA-7546-47C6-93B5-CB518799B37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AC3B45-305B-4987-8F93-13EF8082FECC}" type="pres">
      <dgm:prSet presAssocID="{271407DA-7546-47C6-93B5-CB518799B375}" presName="arrow" presStyleLbl="bgShp" presStyleIdx="0" presStyleCnt="1"/>
      <dgm:spPr/>
    </dgm:pt>
    <dgm:pt modelId="{FBD9EF70-D041-45A8-975E-2DF0B2A039DF}" type="pres">
      <dgm:prSet presAssocID="{271407DA-7546-47C6-93B5-CB518799B375}" presName="linearProcess" presStyleCnt="0"/>
      <dgm:spPr/>
    </dgm:pt>
    <dgm:pt modelId="{DCC263B1-B55B-4C99-AC3A-9399D6915796}" type="pres">
      <dgm:prSet presAssocID="{2721B5A9-200D-4CA0-A86D-E083383BAA6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498DF-BD51-43FD-A7D3-40B36400E39C}" type="pres">
      <dgm:prSet presAssocID="{3BBF6DE8-AE3B-46C8-B6F2-B1DB0DB9CBEC}" presName="sibTrans" presStyleCnt="0"/>
      <dgm:spPr/>
    </dgm:pt>
    <dgm:pt modelId="{4D17DCC0-0E28-4663-B69B-9CBB3FA1F30E}" type="pres">
      <dgm:prSet presAssocID="{65E77905-24C4-41FB-85C7-07454CB8945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AA317-3690-4F35-A943-7CF56A08C47F}" type="pres">
      <dgm:prSet presAssocID="{F3D4E0E1-B84E-4FCC-BA49-1ED9CCF932DC}" presName="sibTrans" presStyleCnt="0"/>
      <dgm:spPr/>
    </dgm:pt>
    <dgm:pt modelId="{7660CFBF-D691-404C-AAE5-BA0B25263269}" type="pres">
      <dgm:prSet presAssocID="{DE9F26BF-C72C-4227-9BD0-F089F2ECA53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52D71F-0489-4BA0-A6D3-A954E7379FB1}" type="presOf" srcId="{65E77905-24C4-41FB-85C7-07454CB89453}" destId="{4D17DCC0-0E28-4663-B69B-9CBB3FA1F30E}" srcOrd="0" destOrd="0" presId="urn:microsoft.com/office/officeart/2005/8/layout/hProcess9"/>
    <dgm:cxn modelId="{73470347-D236-4D29-889A-FA4E7BC9146F}" srcId="{271407DA-7546-47C6-93B5-CB518799B375}" destId="{2721B5A9-200D-4CA0-A86D-E083383BAA60}" srcOrd="0" destOrd="0" parTransId="{C5B257BD-64E4-4A4B-A336-EDF53094DF69}" sibTransId="{3BBF6DE8-AE3B-46C8-B6F2-B1DB0DB9CBEC}"/>
    <dgm:cxn modelId="{C10BE837-88ED-4450-984A-C28C30CDA85A}" type="presOf" srcId="{2721B5A9-200D-4CA0-A86D-E083383BAA60}" destId="{DCC263B1-B55B-4C99-AC3A-9399D6915796}" srcOrd="0" destOrd="0" presId="urn:microsoft.com/office/officeart/2005/8/layout/hProcess9"/>
    <dgm:cxn modelId="{FA5BC342-8E59-43BB-B24E-5517C370304A}" type="presOf" srcId="{DE9F26BF-C72C-4227-9BD0-F089F2ECA53F}" destId="{7660CFBF-D691-404C-AAE5-BA0B25263269}" srcOrd="0" destOrd="0" presId="urn:microsoft.com/office/officeart/2005/8/layout/hProcess9"/>
    <dgm:cxn modelId="{B2FD222D-1320-4817-B847-353B333D9491}" srcId="{271407DA-7546-47C6-93B5-CB518799B375}" destId="{DE9F26BF-C72C-4227-9BD0-F089F2ECA53F}" srcOrd="2" destOrd="0" parTransId="{C3F8C4CE-5E76-48CD-B5E1-8FE9289B048D}" sibTransId="{6A1AEC92-4769-4B99-A69F-E80F5EFAC547}"/>
    <dgm:cxn modelId="{CC927599-3111-4574-A6BE-CEC5F5B96035}" srcId="{271407DA-7546-47C6-93B5-CB518799B375}" destId="{65E77905-24C4-41FB-85C7-07454CB89453}" srcOrd="1" destOrd="0" parTransId="{F9625346-CE95-4C0F-A3D7-8F9A7182C40A}" sibTransId="{F3D4E0E1-B84E-4FCC-BA49-1ED9CCF932DC}"/>
    <dgm:cxn modelId="{30CBB9E0-5E18-42A3-84A3-CA12B10891F7}" type="presOf" srcId="{271407DA-7546-47C6-93B5-CB518799B375}" destId="{86BA0DE2-0981-4C00-AD12-394CC34118F0}" srcOrd="0" destOrd="0" presId="urn:microsoft.com/office/officeart/2005/8/layout/hProcess9"/>
    <dgm:cxn modelId="{48F3B171-7663-4CA7-AA2E-AC5EC1C094D7}" type="presParOf" srcId="{86BA0DE2-0981-4C00-AD12-394CC34118F0}" destId="{B6AC3B45-305B-4987-8F93-13EF8082FECC}" srcOrd="0" destOrd="0" presId="urn:microsoft.com/office/officeart/2005/8/layout/hProcess9"/>
    <dgm:cxn modelId="{68539D58-00F4-44F2-8D61-8765EABF433E}" type="presParOf" srcId="{86BA0DE2-0981-4C00-AD12-394CC34118F0}" destId="{FBD9EF70-D041-45A8-975E-2DF0B2A039DF}" srcOrd="1" destOrd="0" presId="urn:microsoft.com/office/officeart/2005/8/layout/hProcess9"/>
    <dgm:cxn modelId="{B0D8E03C-5661-4C51-89AA-76D1197AD8AD}" type="presParOf" srcId="{FBD9EF70-D041-45A8-975E-2DF0B2A039DF}" destId="{DCC263B1-B55B-4C99-AC3A-9399D6915796}" srcOrd="0" destOrd="0" presId="urn:microsoft.com/office/officeart/2005/8/layout/hProcess9"/>
    <dgm:cxn modelId="{37F509C5-7ADE-4DFE-9AC4-C9DC01225CF2}" type="presParOf" srcId="{FBD9EF70-D041-45A8-975E-2DF0B2A039DF}" destId="{BC2498DF-BD51-43FD-A7D3-40B36400E39C}" srcOrd="1" destOrd="0" presId="urn:microsoft.com/office/officeart/2005/8/layout/hProcess9"/>
    <dgm:cxn modelId="{8567091A-DB0C-4082-9A9E-7C67A4CD82B1}" type="presParOf" srcId="{FBD9EF70-D041-45A8-975E-2DF0B2A039DF}" destId="{4D17DCC0-0E28-4663-B69B-9CBB3FA1F30E}" srcOrd="2" destOrd="0" presId="urn:microsoft.com/office/officeart/2005/8/layout/hProcess9"/>
    <dgm:cxn modelId="{3CB8256E-DD29-4C71-A9F0-016E71F59490}" type="presParOf" srcId="{FBD9EF70-D041-45A8-975E-2DF0B2A039DF}" destId="{582AA317-3690-4F35-A943-7CF56A08C47F}" srcOrd="3" destOrd="0" presId="urn:microsoft.com/office/officeart/2005/8/layout/hProcess9"/>
    <dgm:cxn modelId="{2D466F14-6122-45B5-AC6A-FC9F681D341F}" type="presParOf" srcId="{FBD9EF70-D041-45A8-975E-2DF0B2A039DF}" destId="{7660CFBF-D691-404C-AAE5-BA0B252632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84D504-F0B0-43C6-A5F2-5F2048286B3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49AFBA-A378-4424-AEA1-B3CD0E0C83DA}">
      <dgm:prSet custT="1"/>
      <dgm:spPr/>
      <dgm:t>
        <a:bodyPr/>
        <a:lstStyle/>
        <a:p>
          <a:pPr rtl="0"/>
          <a:r>
            <a:rPr lang="ru-RU" sz="2000" b="1" i="1" dirty="0" smtClean="0"/>
            <a:t>в глаголах выделить окончания </a:t>
          </a:r>
          <a:r>
            <a:rPr lang="ru-RU" sz="2000" b="1" i="1" dirty="0" smtClean="0"/>
            <a:t>(</a:t>
          </a:r>
          <a:r>
            <a:rPr lang="ru-RU" sz="2000" b="1" i="1" dirty="0" smtClean="0"/>
            <a:t>файл 2) </a:t>
          </a:r>
          <a:r>
            <a:rPr lang="ru-RU" sz="1000" b="1" dirty="0" smtClean="0"/>
            <a:t/>
          </a:r>
          <a:br>
            <a:rPr lang="ru-RU" sz="1000" b="1" dirty="0" smtClean="0"/>
          </a:br>
          <a:endParaRPr lang="ru-RU" sz="1000" dirty="0"/>
        </a:p>
      </dgm:t>
    </dgm:pt>
    <dgm:pt modelId="{70791952-74CD-45AD-9FB3-A121368423AA}" type="parTrans" cxnId="{9C1D09B0-3AC5-4661-B63E-A90B55C30A64}">
      <dgm:prSet/>
      <dgm:spPr/>
      <dgm:t>
        <a:bodyPr/>
        <a:lstStyle/>
        <a:p>
          <a:endParaRPr lang="ru-RU"/>
        </a:p>
      </dgm:t>
    </dgm:pt>
    <dgm:pt modelId="{56743721-997D-4228-9959-D04CA7404500}" type="sibTrans" cxnId="{9C1D09B0-3AC5-4661-B63E-A90B55C30A64}">
      <dgm:prSet/>
      <dgm:spPr/>
      <dgm:t>
        <a:bodyPr/>
        <a:lstStyle/>
        <a:p>
          <a:endParaRPr lang="ru-RU"/>
        </a:p>
      </dgm:t>
    </dgm:pt>
    <dgm:pt modelId="{2481B769-95F6-4882-8EE8-E7591450DC7E}" type="pres">
      <dgm:prSet presAssocID="{1C84D504-F0B0-43C6-A5F2-5F2048286B3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D8C8A7-E2D7-4632-94CB-056A2242AA5D}" type="pres">
      <dgm:prSet presAssocID="{1C84D504-F0B0-43C6-A5F2-5F2048286B3D}" presName="arrow" presStyleLbl="bgShp" presStyleIdx="0" presStyleCnt="1"/>
      <dgm:spPr/>
    </dgm:pt>
    <dgm:pt modelId="{A1846E8F-60CE-46C0-AC4D-B2AD7C726FD6}" type="pres">
      <dgm:prSet presAssocID="{1C84D504-F0B0-43C6-A5F2-5F2048286B3D}" presName="linearProcess" presStyleCnt="0"/>
      <dgm:spPr/>
    </dgm:pt>
    <dgm:pt modelId="{A4535B81-B1B5-4EB1-B27F-1A31B18C0AAF}" type="pres">
      <dgm:prSet presAssocID="{D049AFBA-A378-4424-AEA1-B3CD0E0C83DA}" presName="textNode" presStyleLbl="node1" presStyleIdx="0" presStyleCnt="1" custScaleX="218012" custScaleY="132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7D4523-AE34-450B-A04F-0A101773B593}" type="presOf" srcId="{1C84D504-F0B0-43C6-A5F2-5F2048286B3D}" destId="{2481B769-95F6-4882-8EE8-E7591450DC7E}" srcOrd="0" destOrd="0" presId="urn:microsoft.com/office/officeart/2005/8/layout/hProcess9"/>
    <dgm:cxn modelId="{EF604BF7-BBEE-4077-808E-FB38FEEDF704}" type="presOf" srcId="{D049AFBA-A378-4424-AEA1-B3CD0E0C83DA}" destId="{A4535B81-B1B5-4EB1-B27F-1A31B18C0AAF}" srcOrd="0" destOrd="0" presId="urn:microsoft.com/office/officeart/2005/8/layout/hProcess9"/>
    <dgm:cxn modelId="{9C1D09B0-3AC5-4661-B63E-A90B55C30A64}" srcId="{1C84D504-F0B0-43C6-A5F2-5F2048286B3D}" destId="{D049AFBA-A378-4424-AEA1-B3CD0E0C83DA}" srcOrd="0" destOrd="0" parTransId="{70791952-74CD-45AD-9FB3-A121368423AA}" sibTransId="{56743721-997D-4228-9959-D04CA7404500}"/>
    <dgm:cxn modelId="{5341880C-D7CB-4075-A10C-B8E379F3223E}" type="presParOf" srcId="{2481B769-95F6-4882-8EE8-E7591450DC7E}" destId="{2ED8C8A7-E2D7-4632-94CB-056A2242AA5D}" srcOrd="0" destOrd="0" presId="urn:microsoft.com/office/officeart/2005/8/layout/hProcess9"/>
    <dgm:cxn modelId="{078DECAF-B73D-4820-AE17-3FD531076888}" type="presParOf" srcId="{2481B769-95F6-4882-8EE8-E7591450DC7E}" destId="{A1846E8F-60CE-46C0-AC4D-B2AD7C726FD6}" srcOrd="1" destOrd="0" presId="urn:microsoft.com/office/officeart/2005/8/layout/hProcess9"/>
    <dgm:cxn modelId="{60EA8777-F5BD-4753-AE67-95B55D126FEF}" type="presParOf" srcId="{A1846E8F-60CE-46C0-AC4D-B2AD7C726FD6}" destId="{A4535B81-B1B5-4EB1-B27F-1A31B18C0AAF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FE2CEA-DB2F-4A4D-9A07-3E8530C73FD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27AB6A-E7EC-45A3-86A7-86F2DA57C5CF}">
      <dgm:prSet custT="1"/>
      <dgm:spPr/>
      <dgm:t>
        <a:bodyPr/>
        <a:lstStyle/>
        <a:p>
          <a:pPr rtl="0"/>
          <a:r>
            <a:rPr lang="ru-RU" sz="1800" i="1" dirty="0" smtClean="0"/>
            <a:t>Для определения  вида глаголов,  используйте  файл 2. </a:t>
          </a:r>
          <a:r>
            <a:rPr lang="ru-RU" sz="1800" dirty="0" smtClean="0"/>
            <a:t/>
          </a:r>
          <a:br>
            <a:rPr lang="ru-RU" sz="1800" dirty="0" smtClean="0"/>
          </a:br>
          <a:endParaRPr lang="ru-RU" sz="1800" dirty="0"/>
        </a:p>
      </dgm:t>
    </dgm:pt>
    <dgm:pt modelId="{05300847-1AB6-40E2-ACB1-11C2CD93AAD6}" type="parTrans" cxnId="{0BA02889-54CE-45F0-90FB-98A91F2205B5}">
      <dgm:prSet/>
      <dgm:spPr/>
      <dgm:t>
        <a:bodyPr/>
        <a:lstStyle/>
        <a:p>
          <a:endParaRPr lang="ru-RU"/>
        </a:p>
      </dgm:t>
    </dgm:pt>
    <dgm:pt modelId="{B7D3206C-41D7-42D3-BE47-91CDBC96E30A}" type="sibTrans" cxnId="{0BA02889-54CE-45F0-90FB-98A91F2205B5}">
      <dgm:prSet/>
      <dgm:spPr/>
      <dgm:t>
        <a:bodyPr/>
        <a:lstStyle/>
        <a:p>
          <a:endParaRPr lang="ru-RU"/>
        </a:p>
      </dgm:t>
    </dgm:pt>
    <dgm:pt modelId="{23232680-F41D-4BA5-81DB-0A40BABA35EC}" type="pres">
      <dgm:prSet presAssocID="{1FFE2CEA-DB2F-4A4D-9A07-3E8530C73FD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4BC8A2-FBA8-41E5-826D-78267E906188}" type="pres">
      <dgm:prSet presAssocID="{1FFE2CEA-DB2F-4A4D-9A07-3E8530C73FD8}" presName="arrow" presStyleLbl="bgShp" presStyleIdx="0" presStyleCnt="1"/>
      <dgm:spPr/>
    </dgm:pt>
    <dgm:pt modelId="{D46A881B-7618-4E92-897A-08B5563B3BA1}" type="pres">
      <dgm:prSet presAssocID="{1FFE2CEA-DB2F-4A4D-9A07-3E8530C73FD8}" presName="linearProcess" presStyleCnt="0"/>
      <dgm:spPr/>
    </dgm:pt>
    <dgm:pt modelId="{82C2ED0E-4774-4F36-9B47-0A9B49922B22}" type="pres">
      <dgm:prSet presAssocID="{7427AB6A-E7EC-45A3-86A7-86F2DA57C5C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67B1B9-EBD1-46D0-9BC5-330D3D6AEEC8}" type="presOf" srcId="{7427AB6A-E7EC-45A3-86A7-86F2DA57C5CF}" destId="{82C2ED0E-4774-4F36-9B47-0A9B49922B22}" srcOrd="0" destOrd="0" presId="urn:microsoft.com/office/officeart/2005/8/layout/hProcess9"/>
    <dgm:cxn modelId="{0BA02889-54CE-45F0-90FB-98A91F2205B5}" srcId="{1FFE2CEA-DB2F-4A4D-9A07-3E8530C73FD8}" destId="{7427AB6A-E7EC-45A3-86A7-86F2DA57C5CF}" srcOrd="0" destOrd="0" parTransId="{05300847-1AB6-40E2-ACB1-11C2CD93AAD6}" sibTransId="{B7D3206C-41D7-42D3-BE47-91CDBC96E30A}"/>
    <dgm:cxn modelId="{CE5B8468-54BD-4E55-ABAC-95845E617E56}" type="presOf" srcId="{1FFE2CEA-DB2F-4A4D-9A07-3E8530C73FD8}" destId="{23232680-F41D-4BA5-81DB-0A40BABA35EC}" srcOrd="0" destOrd="0" presId="urn:microsoft.com/office/officeart/2005/8/layout/hProcess9"/>
    <dgm:cxn modelId="{B69D0859-6237-4B98-BE2B-DB031DB3478C}" type="presParOf" srcId="{23232680-F41D-4BA5-81DB-0A40BABA35EC}" destId="{A74BC8A2-FBA8-41E5-826D-78267E906188}" srcOrd="0" destOrd="0" presId="urn:microsoft.com/office/officeart/2005/8/layout/hProcess9"/>
    <dgm:cxn modelId="{5405E3E5-1AD9-458B-9C60-DF099CFAE26D}" type="presParOf" srcId="{23232680-F41D-4BA5-81DB-0A40BABA35EC}" destId="{D46A881B-7618-4E92-897A-08B5563B3BA1}" srcOrd="1" destOrd="0" presId="urn:microsoft.com/office/officeart/2005/8/layout/hProcess9"/>
    <dgm:cxn modelId="{CD23C1D6-6DD6-4C84-BE46-EA04621417DA}" type="presParOf" srcId="{D46A881B-7618-4E92-897A-08B5563B3BA1}" destId="{82C2ED0E-4774-4F36-9B47-0A9B49922B2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0F6196-5997-4A9D-9D6E-997B162464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9B1A54-549D-4DA4-BC63-40A60F77FC95}">
      <dgm:prSet custT="1"/>
      <dgm:spPr/>
      <dgm:t>
        <a:bodyPr/>
        <a:lstStyle/>
        <a:p>
          <a:pPr rtl="0"/>
          <a:r>
            <a:rPr lang="ru-RU" sz="1600" b="1" i="1" dirty="0" smtClean="0"/>
            <a:t>Записать слова, графически обозначить орфограммы в корнях слов (файл 4):</a:t>
          </a:r>
          <a:endParaRPr lang="ru-RU" sz="1600" dirty="0"/>
        </a:p>
      </dgm:t>
    </dgm:pt>
    <dgm:pt modelId="{C7FE0456-5876-4445-9010-1686D7319A3E}" type="parTrans" cxnId="{7F1CEF35-00AE-40A4-B303-74B91975E0DA}">
      <dgm:prSet/>
      <dgm:spPr/>
      <dgm:t>
        <a:bodyPr/>
        <a:lstStyle/>
        <a:p>
          <a:endParaRPr lang="ru-RU"/>
        </a:p>
      </dgm:t>
    </dgm:pt>
    <dgm:pt modelId="{26986CF5-A2A4-4E68-B4A4-87823008824A}" type="sibTrans" cxnId="{7F1CEF35-00AE-40A4-B303-74B91975E0DA}">
      <dgm:prSet/>
      <dgm:spPr/>
      <dgm:t>
        <a:bodyPr/>
        <a:lstStyle/>
        <a:p>
          <a:endParaRPr lang="ru-RU"/>
        </a:p>
      </dgm:t>
    </dgm:pt>
    <dgm:pt modelId="{C64AC7B9-0094-4338-B2FF-0ED84F6E1F8D}" type="pres">
      <dgm:prSet presAssocID="{8D0F6196-5997-4A9D-9D6E-997B162464C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D506BA-5284-4157-B45C-3026AEA6D234}" type="pres">
      <dgm:prSet presAssocID="{8D0F6196-5997-4A9D-9D6E-997B162464C2}" presName="arrow" presStyleLbl="bgShp" presStyleIdx="0" presStyleCnt="1"/>
      <dgm:spPr/>
    </dgm:pt>
    <dgm:pt modelId="{F407A6EC-FBA2-4141-B7A4-8FA2AC55505D}" type="pres">
      <dgm:prSet presAssocID="{8D0F6196-5997-4A9D-9D6E-997B162464C2}" presName="linearProcess" presStyleCnt="0"/>
      <dgm:spPr/>
    </dgm:pt>
    <dgm:pt modelId="{49680B30-99BE-4345-9A28-B3A7BEBA506F}" type="pres">
      <dgm:prSet presAssocID="{969B1A54-549D-4DA4-BC63-40A60F77FC95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C38A01-FA90-4617-BB9E-3A2C7A1B84E9}" type="presOf" srcId="{8D0F6196-5997-4A9D-9D6E-997B162464C2}" destId="{C64AC7B9-0094-4338-B2FF-0ED84F6E1F8D}" srcOrd="0" destOrd="0" presId="urn:microsoft.com/office/officeart/2005/8/layout/hProcess9"/>
    <dgm:cxn modelId="{7F1CEF35-00AE-40A4-B303-74B91975E0DA}" srcId="{8D0F6196-5997-4A9D-9D6E-997B162464C2}" destId="{969B1A54-549D-4DA4-BC63-40A60F77FC95}" srcOrd="0" destOrd="0" parTransId="{C7FE0456-5876-4445-9010-1686D7319A3E}" sibTransId="{26986CF5-A2A4-4E68-B4A4-87823008824A}"/>
    <dgm:cxn modelId="{B9C31C10-8742-4DAD-8F53-3100CEBB2761}" type="presOf" srcId="{969B1A54-549D-4DA4-BC63-40A60F77FC95}" destId="{49680B30-99BE-4345-9A28-B3A7BEBA506F}" srcOrd="0" destOrd="0" presId="urn:microsoft.com/office/officeart/2005/8/layout/hProcess9"/>
    <dgm:cxn modelId="{9BCCE1EF-3A20-40C0-8A4F-76F0C8D54815}" type="presParOf" srcId="{C64AC7B9-0094-4338-B2FF-0ED84F6E1F8D}" destId="{AFD506BA-5284-4157-B45C-3026AEA6D234}" srcOrd="0" destOrd="0" presId="urn:microsoft.com/office/officeart/2005/8/layout/hProcess9"/>
    <dgm:cxn modelId="{2D754B7E-E835-4394-B16C-E3AFA1A9499D}" type="presParOf" srcId="{C64AC7B9-0094-4338-B2FF-0ED84F6E1F8D}" destId="{F407A6EC-FBA2-4141-B7A4-8FA2AC55505D}" srcOrd="1" destOrd="0" presId="urn:microsoft.com/office/officeart/2005/8/layout/hProcess9"/>
    <dgm:cxn modelId="{5DF19F9C-8075-4CA2-98E6-129FCA39A8D3}" type="presParOf" srcId="{F407A6EC-FBA2-4141-B7A4-8FA2AC55505D}" destId="{49680B30-99BE-4345-9A28-B3A7BEBA506F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D3523F-30E6-41C7-B701-E0812CE1C4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440481-F6FC-4841-818C-0C13F820079A}">
      <dgm:prSet/>
      <dgm:spPr/>
      <dgm:t>
        <a:bodyPr/>
        <a:lstStyle/>
        <a:p>
          <a:pPr rtl="0"/>
          <a:r>
            <a:rPr lang="ru-RU" b="1" dirty="0" smtClean="0"/>
            <a:t>работа </a:t>
          </a:r>
          <a:r>
            <a:rPr lang="ru-RU" b="1" dirty="0" smtClean="0"/>
            <a:t>с </a:t>
          </a:r>
          <a:r>
            <a:rPr lang="ru-RU" b="1" dirty="0" smtClean="0"/>
            <a:t>перфокартами              </a:t>
          </a:r>
          <a:r>
            <a:rPr lang="ru-RU" b="1" dirty="0" smtClean="0"/>
            <a:t>(файл 5)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9715B3DB-AB85-4493-898D-CE7C75608963}" type="parTrans" cxnId="{BC911758-C0FE-4C58-B093-A127181884E6}">
      <dgm:prSet/>
      <dgm:spPr/>
      <dgm:t>
        <a:bodyPr/>
        <a:lstStyle/>
        <a:p>
          <a:endParaRPr lang="ru-RU"/>
        </a:p>
      </dgm:t>
    </dgm:pt>
    <dgm:pt modelId="{70561A97-4129-4D8D-83A4-AF1262FCE7A9}" type="sibTrans" cxnId="{BC911758-C0FE-4C58-B093-A127181884E6}">
      <dgm:prSet/>
      <dgm:spPr/>
      <dgm:t>
        <a:bodyPr/>
        <a:lstStyle/>
        <a:p>
          <a:endParaRPr lang="ru-RU"/>
        </a:p>
      </dgm:t>
    </dgm:pt>
    <dgm:pt modelId="{DA421172-2688-4D63-A6D9-336681D5D949}" type="pres">
      <dgm:prSet presAssocID="{4ED3523F-30E6-41C7-B701-E0812CE1C4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67E6DA-81B4-45DF-9BB8-B7FF65F50E6B}" type="pres">
      <dgm:prSet presAssocID="{DC440481-F6FC-4841-818C-0C13F820079A}" presName="parentText" presStyleLbl="node1" presStyleIdx="0" presStyleCnt="1" custScaleY="596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911758-C0FE-4C58-B093-A127181884E6}" srcId="{4ED3523F-30E6-41C7-B701-E0812CE1C4A7}" destId="{DC440481-F6FC-4841-818C-0C13F820079A}" srcOrd="0" destOrd="0" parTransId="{9715B3DB-AB85-4493-898D-CE7C75608963}" sibTransId="{70561A97-4129-4D8D-83A4-AF1262FCE7A9}"/>
    <dgm:cxn modelId="{319E44EF-1E40-4842-A188-C4D76EEDC218}" type="presOf" srcId="{DC440481-F6FC-4841-818C-0C13F820079A}" destId="{D967E6DA-81B4-45DF-9BB8-B7FF65F50E6B}" srcOrd="0" destOrd="0" presId="urn:microsoft.com/office/officeart/2005/8/layout/vList2"/>
    <dgm:cxn modelId="{76EF3722-0198-4B6D-83BB-044A7E8BFA00}" type="presOf" srcId="{4ED3523F-30E6-41C7-B701-E0812CE1C4A7}" destId="{DA421172-2688-4D63-A6D9-336681D5D949}" srcOrd="0" destOrd="0" presId="urn:microsoft.com/office/officeart/2005/8/layout/vList2"/>
    <dgm:cxn modelId="{29591410-B7AA-4D3B-B097-3C313CC48FA7}" type="presParOf" srcId="{DA421172-2688-4D63-A6D9-336681D5D949}" destId="{D967E6DA-81B4-45DF-9BB8-B7FF65F50E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C356B6-4B70-47E7-904B-2D8C17CB99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93D7A0E-D206-4F4C-9578-7353F4BD55F0}">
      <dgm:prSet/>
      <dgm:spPr/>
      <dgm:t>
        <a:bodyPr/>
        <a:lstStyle/>
        <a:p>
          <a:pPr rtl="0"/>
          <a:r>
            <a:rPr lang="ru-RU" b="1" i="1" smtClean="0"/>
            <a:t>домашнее задание:</a:t>
          </a:r>
          <a:endParaRPr lang="ru-RU"/>
        </a:p>
      </dgm:t>
    </dgm:pt>
    <dgm:pt modelId="{57EBEF41-1801-491A-BB5B-E59CF49255F6}" type="parTrans" cxnId="{E0C218D8-1BCC-421B-A537-E39C9AC7852D}">
      <dgm:prSet/>
      <dgm:spPr/>
      <dgm:t>
        <a:bodyPr/>
        <a:lstStyle/>
        <a:p>
          <a:endParaRPr lang="ru-RU"/>
        </a:p>
      </dgm:t>
    </dgm:pt>
    <dgm:pt modelId="{391EF6A0-C1F0-4481-A064-517CB9119424}" type="sibTrans" cxnId="{E0C218D8-1BCC-421B-A537-E39C9AC7852D}">
      <dgm:prSet/>
      <dgm:spPr/>
      <dgm:t>
        <a:bodyPr/>
        <a:lstStyle/>
        <a:p>
          <a:endParaRPr lang="ru-RU"/>
        </a:p>
      </dgm:t>
    </dgm:pt>
    <dgm:pt modelId="{660AE838-CD90-47A2-9A84-1D162115D35C}" type="pres">
      <dgm:prSet presAssocID="{2FC356B6-4B70-47E7-904B-2D8C17CB99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0726B9-F8C3-41F0-A1FD-2BF8E629148F}" type="pres">
      <dgm:prSet presAssocID="{D93D7A0E-D206-4F4C-9578-7353F4BD55F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C218D8-1BCC-421B-A537-E39C9AC7852D}" srcId="{2FC356B6-4B70-47E7-904B-2D8C17CB99D1}" destId="{D93D7A0E-D206-4F4C-9578-7353F4BD55F0}" srcOrd="0" destOrd="0" parTransId="{57EBEF41-1801-491A-BB5B-E59CF49255F6}" sibTransId="{391EF6A0-C1F0-4481-A064-517CB9119424}"/>
    <dgm:cxn modelId="{631C4A61-EBF1-4EFC-810E-6DDDDD3176DF}" type="presOf" srcId="{2FC356B6-4B70-47E7-904B-2D8C17CB99D1}" destId="{660AE838-CD90-47A2-9A84-1D162115D35C}" srcOrd="0" destOrd="0" presId="urn:microsoft.com/office/officeart/2005/8/layout/vList2"/>
    <dgm:cxn modelId="{093611DC-BF70-46AD-B44E-6DAB71183FC5}" type="presOf" srcId="{D93D7A0E-D206-4F4C-9578-7353F4BD55F0}" destId="{1E0726B9-F8C3-41F0-A1FD-2BF8E629148F}" srcOrd="0" destOrd="0" presId="urn:microsoft.com/office/officeart/2005/8/layout/vList2"/>
    <dgm:cxn modelId="{10521D37-9323-41AB-8F6E-827F4C4716C1}" type="presParOf" srcId="{660AE838-CD90-47A2-9A84-1D162115D35C}" destId="{1E0726B9-F8C3-41F0-A1FD-2BF8E62914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8A5E95-F0EE-4143-982C-1BBA293C10C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A5F1D0-BC3F-4202-A02A-5767E448B0D5}">
      <dgm:prSet/>
      <dgm:spPr/>
      <dgm:t>
        <a:bodyPr/>
        <a:lstStyle/>
        <a:p>
          <a:pPr rtl="0"/>
          <a:r>
            <a:rPr lang="ru-RU" b="1" smtClean="0"/>
            <a:t>7. Вывод: </a:t>
          </a:r>
          <a:endParaRPr lang="ru-RU"/>
        </a:p>
      </dgm:t>
    </dgm:pt>
    <dgm:pt modelId="{E2B27831-AC03-4F50-805B-C5A62D6ECEB3}" type="parTrans" cxnId="{2AF49557-49EC-4435-858D-DC864142C268}">
      <dgm:prSet/>
      <dgm:spPr/>
      <dgm:t>
        <a:bodyPr/>
        <a:lstStyle/>
        <a:p>
          <a:endParaRPr lang="ru-RU"/>
        </a:p>
      </dgm:t>
    </dgm:pt>
    <dgm:pt modelId="{B572577B-0794-449F-A2C0-C9E2378F6976}" type="sibTrans" cxnId="{2AF49557-49EC-4435-858D-DC864142C268}">
      <dgm:prSet/>
      <dgm:spPr/>
      <dgm:t>
        <a:bodyPr/>
        <a:lstStyle/>
        <a:p>
          <a:endParaRPr lang="ru-RU"/>
        </a:p>
      </dgm:t>
    </dgm:pt>
    <dgm:pt modelId="{6265E3B0-BA1E-4800-8432-367DE04F8A96}">
      <dgm:prSet/>
      <dgm:spPr/>
      <dgm:t>
        <a:bodyPr/>
        <a:lstStyle/>
        <a:p>
          <a:pPr rtl="0"/>
          <a:r>
            <a:rPr lang="ru-RU" b="1" i="1" smtClean="0"/>
            <a:t>Слово  учителя:</a:t>
          </a:r>
          <a:r>
            <a:rPr lang="ru-RU" b="1" smtClean="0"/>
            <a:t> </a:t>
          </a:r>
          <a:endParaRPr lang="ru-RU"/>
        </a:p>
      </dgm:t>
    </dgm:pt>
    <dgm:pt modelId="{EF8C9884-34CC-4935-BEB8-8530E822E9EF}" type="parTrans" cxnId="{E6A5791E-A3E3-4CA3-A101-5C8614494654}">
      <dgm:prSet/>
      <dgm:spPr/>
      <dgm:t>
        <a:bodyPr/>
        <a:lstStyle/>
        <a:p>
          <a:endParaRPr lang="ru-RU"/>
        </a:p>
      </dgm:t>
    </dgm:pt>
    <dgm:pt modelId="{754F360D-A61F-4632-980C-5061CE5C5375}" type="sibTrans" cxnId="{E6A5791E-A3E3-4CA3-A101-5C8614494654}">
      <dgm:prSet/>
      <dgm:spPr/>
      <dgm:t>
        <a:bodyPr/>
        <a:lstStyle/>
        <a:p>
          <a:endParaRPr lang="ru-RU"/>
        </a:p>
      </dgm:t>
    </dgm:pt>
    <dgm:pt modelId="{16C89234-B55A-45D6-9DC8-09F278DAC72B}">
      <dgm:prSet/>
      <dgm:spPr/>
      <dgm:t>
        <a:bodyPr/>
        <a:lstStyle/>
        <a:p>
          <a:pPr rtl="0"/>
          <a:r>
            <a:rPr lang="ru-RU" b="1" i="1" smtClean="0"/>
            <a:t>*</a:t>
          </a:r>
          <a:r>
            <a:rPr lang="ru-RU" i="1" smtClean="0"/>
            <a:t>Ребята! Чего нового сегодня вы узнали на уроке?</a:t>
          </a:r>
          <a:endParaRPr lang="ru-RU"/>
        </a:p>
      </dgm:t>
    </dgm:pt>
    <dgm:pt modelId="{B284FD21-9071-4EF5-B905-5723574DC431}" type="parTrans" cxnId="{07E29568-8D42-4651-A016-262C33D3E872}">
      <dgm:prSet/>
      <dgm:spPr/>
      <dgm:t>
        <a:bodyPr/>
        <a:lstStyle/>
        <a:p>
          <a:endParaRPr lang="ru-RU"/>
        </a:p>
      </dgm:t>
    </dgm:pt>
    <dgm:pt modelId="{8CEEA69D-CEF5-4B44-A4CD-29898508AA17}" type="sibTrans" cxnId="{07E29568-8D42-4651-A016-262C33D3E872}">
      <dgm:prSet/>
      <dgm:spPr/>
      <dgm:t>
        <a:bodyPr/>
        <a:lstStyle/>
        <a:p>
          <a:endParaRPr lang="ru-RU"/>
        </a:p>
      </dgm:t>
    </dgm:pt>
    <dgm:pt modelId="{C6FF9C7A-EC61-46FC-991D-BFEAED5C7803}">
      <dgm:prSet/>
      <dgm:spPr/>
      <dgm:t>
        <a:bodyPr/>
        <a:lstStyle/>
        <a:p>
          <a:pPr rtl="0"/>
          <a:r>
            <a:rPr lang="ru-RU" i="1" dirty="0" smtClean="0"/>
            <a:t>Что можете сказать о правописании корней с чередующимися гласными  -е- и –и – в корнях глаголов, вы  расскажите на </a:t>
          </a:r>
          <a:r>
            <a:rPr lang="ru-RU" i="1" smtClean="0"/>
            <a:t>следующем уроке, </a:t>
          </a:r>
          <a:r>
            <a:rPr lang="ru-RU" i="1" dirty="0" smtClean="0"/>
            <a:t>выполнив</a:t>
          </a:r>
          <a:endParaRPr lang="ru-RU" dirty="0"/>
        </a:p>
      </dgm:t>
    </dgm:pt>
    <dgm:pt modelId="{50E3CCA1-085E-478B-91C9-ED0D60935F49}" type="parTrans" cxnId="{0AD32485-6B9F-4967-84D2-DDE1E5D0ACB2}">
      <dgm:prSet/>
      <dgm:spPr/>
      <dgm:t>
        <a:bodyPr/>
        <a:lstStyle/>
        <a:p>
          <a:endParaRPr lang="ru-RU"/>
        </a:p>
      </dgm:t>
    </dgm:pt>
    <dgm:pt modelId="{9AF20366-5994-4562-9B00-5FC5600E65D4}" type="sibTrans" cxnId="{0AD32485-6B9F-4967-84D2-DDE1E5D0ACB2}">
      <dgm:prSet/>
      <dgm:spPr/>
      <dgm:t>
        <a:bodyPr/>
        <a:lstStyle/>
        <a:p>
          <a:endParaRPr lang="ru-RU"/>
        </a:p>
      </dgm:t>
    </dgm:pt>
    <dgm:pt modelId="{FD17203C-4F68-4B73-B0FC-929F8AA21DDD}" type="pres">
      <dgm:prSet presAssocID="{798A5E95-F0EE-4143-982C-1BBA293C10C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F496DA7-CCA9-4FFA-B246-3A90032FD8E8}" type="pres">
      <dgm:prSet presAssocID="{798A5E95-F0EE-4143-982C-1BBA293C10C7}" presName="pyramid" presStyleLbl="node1" presStyleIdx="0" presStyleCnt="1"/>
      <dgm:spPr/>
    </dgm:pt>
    <dgm:pt modelId="{9A94518F-C32E-4DD9-AA2B-0326D98184C5}" type="pres">
      <dgm:prSet presAssocID="{798A5E95-F0EE-4143-982C-1BBA293C10C7}" presName="theList" presStyleCnt="0"/>
      <dgm:spPr/>
    </dgm:pt>
    <dgm:pt modelId="{BF2CC58D-16B8-4485-9783-BD8E1D5DD04A}" type="pres">
      <dgm:prSet presAssocID="{70A5F1D0-BC3F-4202-A02A-5767E448B0D5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F396E-62BE-4F5D-93EF-DFB9B0905C47}" type="pres">
      <dgm:prSet presAssocID="{70A5F1D0-BC3F-4202-A02A-5767E448B0D5}" presName="aSpace" presStyleCnt="0"/>
      <dgm:spPr/>
    </dgm:pt>
    <dgm:pt modelId="{2411262D-C522-46A6-987F-8053C174C928}" type="pres">
      <dgm:prSet presAssocID="{6265E3B0-BA1E-4800-8432-367DE04F8A96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CE567-EBEB-4E69-82CE-858160128E3D}" type="pres">
      <dgm:prSet presAssocID="{6265E3B0-BA1E-4800-8432-367DE04F8A96}" presName="aSpace" presStyleCnt="0"/>
      <dgm:spPr/>
    </dgm:pt>
    <dgm:pt modelId="{66CDCD44-411E-4565-81CC-A4BAACC7C7F9}" type="pres">
      <dgm:prSet presAssocID="{16C89234-B55A-45D6-9DC8-09F278DAC72B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8DC6E-1650-43F1-A1D2-1507ED07E2AD}" type="pres">
      <dgm:prSet presAssocID="{16C89234-B55A-45D6-9DC8-09F278DAC72B}" presName="aSpace" presStyleCnt="0"/>
      <dgm:spPr/>
    </dgm:pt>
    <dgm:pt modelId="{D31D204A-0649-4C2A-BB46-E9C05C61573A}" type="pres">
      <dgm:prSet presAssocID="{C6FF9C7A-EC61-46FC-991D-BFEAED5C7803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E86A3-3E05-4F2C-B6C6-D49E30863BB3}" type="pres">
      <dgm:prSet presAssocID="{C6FF9C7A-EC61-46FC-991D-BFEAED5C7803}" presName="aSpace" presStyleCnt="0"/>
      <dgm:spPr/>
    </dgm:pt>
  </dgm:ptLst>
  <dgm:cxnLst>
    <dgm:cxn modelId="{BD0E0B15-738B-4B91-BE58-B77786F2DE0C}" type="presOf" srcId="{C6FF9C7A-EC61-46FC-991D-BFEAED5C7803}" destId="{D31D204A-0649-4C2A-BB46-E9C05C61573A}" srcOrd="0" destOrd="0" presId="urn:microsoft.com/office/officeart/2005/8/layout/pyramid2"/>
    <dgm:cxn modelId="{0AD32485-6B9F-4967-84D2-DDE1E5D0ACB2}" srcId="{798A5E95-F0EE-4143-982C-1BBA293C10C7}" destId="{C6FF9C7A-EC61-46FC-991D-BFEAED5C7803}" srcOrd="3" destOrd="0" parTransId="{50E3CCA1-085E-478B-91C9-ED0D60935F49}" sibTransId="{9AF20366-5994-4562-9B00-5FC5600E65D4}"/>
    <dgm:cxn modelId="{07E29568-8D42-4651-A016-262C33D3E872}" srcId="{798A5E95-F0EE-4143-982C-1BBA293C10C7}" destId="{16C89234-B55A-45D6-9DC8-09F278DAC72B}" srcOrd="2" destOrd="0" parTransId="{B284FD21-9071-4EF5-B905-5723574DC431}" sibTransId="{8CEEA69D-CEF5-4B44-A4CD-29898508AA17}"/>
    <dgm:cxn modelId="{9CD25D30-2F17-4B2A-94EC-7813F50A8101}" type="presOf" srcId="{16C89234-B55A-45D6-9DC8-09F278DAC72B}" destId="{66CDCD44-411E-4565-81CC-A4BAACC7C7F9}" srcOrd="0" destOrd="0" presId="urn:microsoft.com/office/officeart/2005/8/layout/pyramid2"/>
    <dgm:cxn modelId="{706C5C92-A9CF-49E2-8877-1938F2405EA2}" type="presOf" srcId="{70A5F1D0-BC3F-4202-A02A-5767E448B0D5}" destId="{BF2CC58D-16B8-4485-9783-BD8E1D5DD04A}" srcOrd="0" destOrd="0" presId="urn:microsoft.com/office/officeart/2005/8/layout/pyramid2"/>
    <dgm:cxn modelId="{E6A5791E-A3E3-4CA3-A101-5C8614494654}" srcId="{798A5E95-F0EE-4143-982C-1BBA293C10C7}" destId="{6265E3B0-BA1E-4800-8432-367DE04F8A96}" srcOrd="1" destOrd="0" parTransId="{EF8C9884-34CC-4935-BEB8-8530E822E9EF}" sibTransId="{754F360D-A61F-4632-980C-5061CE5C5375}"/>
    <dgm:cxn modelId="{C826EAB7-E546-4C52-ABCD-48E60121D0D1}" type="presOf" srcId="{798A5E95-F0EE-4143-982C-1BBA293C10C7}" destId="{FD17203C-4F68-4B73-B0FC-929F8AA21DDD}" srcOrd="0" destOrd="0" presId="urn:microsoft.com/office/officeart/2005/8/layout/pyramid2"/>
    <dgm:cxn modelId="{9FE3CAFB-0EB2-498F-9E70-EA92E9873145}" type="presOf" srcId="{6265E3B0-BA1E-4800-8432-367DE04F8A96}" destId="{2411262D-C522-46A6-987F-8053C174C928}" srcOrd="0" destOrd="0" presId="urn:microsoft.com/office/officeart/2005/8/layout/pyramid2"/>
    <dgm:cxn modelId="{2AF49557-49EC-4435-858D-DC864142C268}" srcId="{798A5E95-F0EE-4143-982C-1BBA293C10C7}" destId="{70A5F1D0-BC3F-4202-A02A-5767E448B0D5}" srcOrd="0" destOrd="0" parTransId="{E2B27831-AC03-4F50-805B-C5A62D6ECEB3}" sibTransId="{B572577B-0794-449F-A2C0-C9E2378F6976}"/>
    <dgm:cxn modelId="{FA062F72-85A6-4E01-90BA-ECB26DE43CA1}" type="presParOf" srcId="{FD17203C-4F68-4B73-B0FC-929F8AA21DDD}" destId="{2F496DA7-CCA9-4FFA-B246-3A90032FD8E8}" srcOrd="0" destOrd="0" presId="urn:microsoft.com/office/officeart/2005/8/layout/pyramid2"/>
    <dgm:cxn modelId="{BFA42A63-339A-4684-9F6A-54E09065316E}" type="presParOf" srcId="{FD17203C-4F68-4B73-B0FC-929F8AA21DDD}" destId="{9A94518F-C32E-4DD9-AA2B-0326D98184C5}" srcOrd="1" destOrd="0" presId="urn:microsoft.com/office/officeart/2005/8/layout/pyramid2"/>
    <dgm:cxn modelId="{DE8151A2-D593-44A8-A63C-586C3B5CBA60}" type="presParOf" srcId="{9A94518F-C32E-4DD9-AA2B-0326D98184C5}" destId="{BF2CC58D-16B8-4485-9783-BD8E1D5DD04A}" srcOrd="0" destOrd="0" presId="urn:microsoft.com/office/officeart/2005/8/layout/pyramid2"/>
    <dgm:cxn modelId="{1B1FFECD-D2FD-45A8-8A29-7FA8F31F13A7}" type="presParOf" srcId="{9A94518F-C32E-4DD9-AA2B-0326D98184C5}" destId="{588F396E-62BE-4F5D-93EF-DFB9B0905C47}" srcOrd="1" destOrd="0" presId="urn:microsoft.com/office/officeart/2005/8/layout/pyramid2"/>
    <dgm:cxn modelId="{C7DE70DA-8B1D-4E1E-BBA6-BD56CC23D99A}" type="presParOf" srcId="{9A94518F-C32E-4DD9-AA2B-0326D98184C5}" destId="{2411262D-C522-46A6-987F-8053C174C928}" srcOrd="2" destOrd="0" presId="urn:microsoft.com/office/officeart/2005/8/layout/pyramid2"/>
    <dgm:cxn modelId="{F47006B9-F230-4D78-9C24-27D7D693F867}" type="presParOf" srcId="{9A94518F-C32E-4DD9-AA2B-0326D98184C5}" destId="{372CE567-EBEB-4E69-82CE-858160128E3D}" srcOrd="3" destOrd="0" presId="urn:microsoft.com/office/officeart/2005/8/layout/pyramid2"/>
    <dgm:cxn modelId="{BDC1E518-40BE-4172-AB4F-ED388D47FDB3}" type="presParOf" srcId="{9A94518F-C32E-4DD9-AA2B-0326D98184C5}" destId="{66CDCD44-411E-4565-81CC-A4BAACC7C7F9}" srcOrd="4" destOrd="0" presId="urn:microsoft.com/office/officeart/2005/8/layout/pyramid2"/>
    <dgm:cxn modelId="{07BEAEBE-7F13-468C-8AED-C93866CD0791}" type="presParOf" srcId="{9A94518F-C32E-4DD9-AA2B-0326D98184C5}" destId="{86C8DC6E-1650-43F1-A1D2-1507ED07E2AD}" srcOrd="5" destOrd="0" presId="urn:microsoft.com/office/officeart/2005/8/layout/pyramid2"/>
    <dgm:cxn modelId="{A46332BB-EDB9-4733-A075-5B6034031F89}" type="presParOf" srcId="{9A94518F-C32E-4DD9-AA2B-0326D98184C5}" destId="{D31D204A-0649-4C2A-BB46-E9C05C61573A}" srcOrd="6" destOrd="0" presId="urn:microsoft.com/office/officeart/2005/8/layout/pyramid2"/>
    <dgm:cxn modelId="{02C7F86D-306A-4E58-809A-08C8F83A3C1F}" type="presParOf" srcId="{9A94518F-C32E-4DD9-AA2B-0326D98184C5}" destId="{58FE86A3-3E05-4F2C-B6C6-D49E30863BB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F37E6-4F3D-4637-8FAC-0DC291B829C3}">
      <dsp:nvSpPr>
        <dsp:cNvPr id="0" name=""/>
        <dsp:cNvSpPr/>
      </dsp:nvSpPr>
      <dsp:spPr>
        <a:xfrm>
          <a:off x="0" y="0"/>
          <a:ext cx="1362075" cy="136207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929BA-194A-4FE1-A7EC-99ED2A248B8D}">
      <dsp:nvSpPr>
        <dsp:cNvPr id="0" name=""/>
        <dsp:cNvSpPr/>
      </dsp:nvSpPr>
      <dsp:spPr>
        <a:xfrm>
          <a:off x="681037" y="0"/>
          <a:ext cx="7091362" cy="1362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baseline="0" smtClean="0"/>
            <a:t>Тема урока:  «Корни с чередованием е-и»</a:t>
          </a:r>
          <a:endParaRPr lang="ru-RU" sz="4000" kern="1200"/>
        </a:p>
      </dsp:txBody>
      <dsp:txXfrm>
        <a:off x="681037" y="0"/>
        <a:ext cx="7091362" cy="1362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C3B45-305B-4987-8F93-13EF8082FECC}">
      <dsp:nvSpPr>
        <dsp:cNvPr id="0" name=""/>
        <dsp:cNvSpPr/>
      </dsp:nvSpPr>
      <dsp:spPr>
        <a:xfrm>
          <a:off x="582929" y="0"/>
          <a:ext cx="6606540" cy="19442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C263B1-B55B-4C99-AC3A-9399D6915796}">
      <dsp:nvSpPr>
        <dsp:cNvPr id="0" name=""/>
        <dsp:cNvSpPr/>
      </dsp:nvSpPr>
      <dsp:spPr>
        <a:xfrm>
          <a:off x="210629" y="583264"/>
          <a:ext cx="2331720" cy="777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Выполнила:</a:t>
          </a:r>
          <a:endParaRPr lang="ru-RU" sz="2000" kern="1200"/>
        </a:p>
      </dsp:txBody>
      <dsp:txXfrm>
        <a:off x="248593" y="621228"/>
        <a:ext cx="2255792" cy="701758"/>
      </dsp:txXfrm>
    </dsp:sp>
    <dsp:sp modelId="{4D17DCC0-0E28-4663-B69B-9CBB3FA1F30E}">
      <dsp:nvSpPr>
        <dsp:cNvPr id="0" name=""/>
        <dsp:cNvSpPr/>
      </dsp:nvSpPr>
      <dsp:spPr>
        <a:xfrm>
          <a:off x="2720340" y="583264"/>
          <a:ext cx="2331720" cy="777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учитель русского языка</a:t>
          </a:r>
          <a:endParaRPr lang="ru-RU" sz="2000" kern="1200"/>
        </a:p>
      </dsp:txBody>
      <dsp:txXfrm>
        <a:off x="2758304" y="621228"/>
        <a:ext cx="2255792" cy="701758"/>
      </dsp:txXfrm>
    </dsp:sp>
    <dsp:sp modelId="{7660CFBF-D691-404C-AAE5-BA0B25263269}">
      <dsp:nvSpPr>
        <dsp:cNvPr id="0" name=""/>
        <dsp:cNvSpPr/>
      </dsp:nvSpPr>
      <dsp:spPr>
        <a:xfrm>
          <a:off x="5230050" y="583264"/>
          <a:ext cx="2331720" cy="777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Напалкова Н.Н.</a:t>
          </a:r>
          <a:endParaRPr lang="ru-RU" sz="2000" kern="1200"/>
        </a:p>
      </dsp:txBody>
      <dsp:txXfrm>
        <a:off x="5268014" y="621228"/>
        <a:ext cx="2255792" cy="701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8C8A7-E2D7-4632-94CB-056A2242AA5D}">
      <dsp:nvSpPr>
        <dsp:cNvPr id="0" name=""/>
        <dsp:cNvSpPr/>
      </dsp:nvSpPr>
      <dsp:spPr>
        <a:xfrm>
          <a:off x="617219" y="0"/>
          <a:ext cx="6995160" cy="122413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35B81-B1B5-4EB1-B27F-1A31B18C0AAF}">
      <dsp:nvSpPr>
        <dsp:cNvPr id="0" name=""/>
        <dsp:cNvSpPr/>
      </dsp:nvSpPr>
      <dsp:spPr>
        <a:xfrm>
          <a:off x="5684" y="288031"/>
          <a:ext cx="8218230" cy="6480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в глаголах выделить окончания </a:t>
          </a:r>
          <a:r>
            <a:rPr lang="ru-RU" sz="2000" b="1" i="1" kern="1200" dirty="0" smtClean="0"/>
            <a:t>(</a:t>
          </a:r>
          <a:r>
            <a:rPr lang="ru-RU" sz="2000" b="1" i="1" kern="1200" dirty="0" smtClean="0"/>
            <a:t>файл 2) </a:t>
          </a:r>
          <a:r>
            <a:rPr lang="ru-RU" sz="1000" b="1" kern="1200" dirty="0" smtClean="0"/>
            <a:t/>
          </a:r>
          <a:br>
            <a:rPr lang="ru-RU" sz="1000" b="1" kern="1200" dirty="0" smtClean="0"/>
          </a:br>
          <a:endParaRPr lang="ru-RU" sz="1000" kern="1200" dirty="0"/>
        </a:p>
      </dsp:txBody>
      <dsp:txXfrm>
        <a:off x="37320" y="319667"/>
        <a:ext cx="8154958" cy="584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BC8A2-FBA8-41E5-826D-78267E906188}">
      <dsp:nvSpPr>
        <dsp:cNvPr id="0" name=""/>
        <dsp:cNvSpPr/>
      </dsp:nvSpPr>
      <dsp:spPr>
        <a:xfrm>
          <a:off x="617219" y="0"/>
          <a:ext cx="6995160" cy="106984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2ED0E-4774-4F36-9B47-0A9B49922B22}">
      <dsp:nvSpPr>
        <dsp:cNvPr id="0" name=""/>
        <dsp:cNvSpPr/>
      </dsp:nvSpPr>
      <dsp:spPr>
        <a:xfrm>
          <a:off x="990123" y="320954"/>
          <a:ext cx="6249352" cy="4279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Для определения  вида глаголов,  используйте  файл 2. 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1011013" y="341844"/>
        <a:ext cx="6207572" cy="3861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506BA-5284-4157-B45C-3026AEA6D234}">
      <dsp:nvSpPr>
        <dsp:cNvPr id="0" name=""/>
        <dsp:cNvSpPr/>
      </dsp:nvSpPr>
      <dsp:spPr>
        <a:xfrm>
          <a:off x="617219" y="0"/>
          <a:ext cx="6995160" cy="15171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80B30-99BE-4345-9A28-B3A7BEBA506F}">
      <dsp:nvSpPr>
        <dsp:cNvPr id="0" name=""/>
        <dsp:cNvSpPr/>
      </dsp:nvSpPr>
      <dsp:spPr>
        <a:xfrm>
          <a:off x="1620202" y="455131"/>
          <a:ext cx="4989194" cy="606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Записать слова, графически обозначить орфограммы в корнях слов (файл 4):</a:t>
          </a:r>
          <a:endParaRPr lang="ru-RU" sz="1600" kern="1200" dirty="0"/>
        </a:p>
      </dsp:txBody>
      <dsp:txXfrm>
        <a:off x="1649826" y="484755"/>
        <a:ext cx="4929946" cy="5475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7E6DA-81B4-45DF-9BB8-B7FF65F50E6B}">
      <dsp:nvSpPr>
        <dsp:cNvPr id="0" name=""/>
        <dsp:cNvSpPr/>
      </dsp:nvSpPr>
      <dsp:spPr>
        <a:xfrm>
          <a:off x="0" y="8482"/>
          <a:ext cx="8229600" cy="972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работа </a:t>
          </a:r>
          <a:r>
            <a:rPr lang="ru-RU" sz="2600" b="1" kern="1200" dirty="0" smtClean="0"/>
            <a:t>с </a:t>
          </a:r>
          <a:r>
            <a:rPr lang="ru-RU" sz="2600" b="1" kern="1200" dirty="0" smtClean="0"/>
            <a:t>перфокартами              </a:t>
          </a:r>
          <a:r>
            <a:rPr lang="ru-RU" sz="2600" b="1" kern="1200" dirty="0" smtClean="0"/>
            <a:t>(файл 5)</a:t>
          </a:r>
          <a:r>
            <a:rPr lang="ru-RU" sz="2600" kern="1200" dirty="0" smtClean="0"/>
            <a:t/>
          </a:r>
          <a:br>
            <a:rPr lang="ru-RU" sz="2600" kern="1200" dirty="0" smtClean="0"/>
          </a:br>
          <a:endParaRPr lang="ru-RU" sz="2600" kern="1200" dirty="0"/>
        </a:p>
      </dsp:txBody>
      <dsp:txXfrm>
        <a:off x="47493" y="55975"/>
        <a:ext cx="8134614" cy="8779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726B9-F8C3-41F0-A1FD-2BF8E629148F}">
      <dsp:nvSpPr>
        <dsp:cNvPr id="0" name=""/>
        <dsp:cNvSpPr/>
      </dsp:nvSpPr>
      <dsp:spPr>
        <a:xfrm>
          <a:off x="0" y="169811"/>
          <a:ext cx="338328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smtClean="0"/>
            <a:t>домашнее задание:</a:t>
          </a:r>
          <a:endParaRPr lang="ru-RU" sz="2300" kern="1200"/>
        </a:p>
      </dsp:txBody>
      <dsp:txXfrm>
        <a:off x="26273" y="196084"/>
        <a:ext cx="3330734" cy="4856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96DA7-CCA9-4FFA-B246-3A90032FD8E8}">
      <dsp:nvSpPr>
        <dsp:cNvPr id="0" name=""/>
        <dsp:cNvSpPr/>
      </dsp:nvSpPr>
      <dsp:spPr>
        <a:xfrm>
          <a:off x="0" y="0"/>
          <a:ext cx="4436827" cy="58521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CC58D-16B8-4485-9783-BD8E1D5DD04A}">
      <dsp:nvSpPr>
        <dsp:cNvPr id="0" name=""/>
        <dsp:cNvSpPr/>
      </dsp:nvSpPr>
      <dsp:spPr>
        <a:xfrm>
          <a:off x="2218413" y="585787"/>
          <a:ext cx="2883938" cy="10401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7. Вывод: </a:t>
          </a:r>
          <a:endParaRPr lang="ru-RU" sz="1200" kern="1200"/>
        </a:p>
      </dsp:txBody>
      <dsp:txXfrm>
        <a:off x="2269188" y="636562"/>
        <a:ext cx="2782388" cy="938580"/>
      </dsp:txXfrm>
    </dsp:sp>
    <dsp:sp modelId="{2411262D-C522-46A6-987F-8053C174C928}">
      <dsp:nvSpPr>
        <dsp:cNvPr id="0" name=""/>
        <dsp:cNvSpPr/>
      </dsp:nvSpPr>
      <dsp:spPr>
        <a:xfrm>
          <a:off x="2218413" y="1755933"/>
          <a:ext cx="2883938" cy="10401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smtClean="0"/>
            <a:t>Слово  учителя:</a:t>
          </a:r>
          <a:r>
            <a:rPr lang="ru-RU" sz="1200" b="1" kern="1200" smtClean="0"/>
            <a:t> </a:t>
          </a:r>
          <a:endParaRPr lang="ru-RU" sz="1200" kern="1200"/>
        </a:p>
      </dsp:txBody>
      <dsp:txXfrm>
        <a:off x="2269188" y="1806708"/>
        <a:ext cx="2782388" cy="938580"/>
      </dsp:txXfrm>
    </dsp:sp>
    <dsp:sp modelId="{66CDCD44-411E-4565-81CC-A4BAACC7C7F9}">
      <dsp:nvSpPr>
        <dsp:cNvPr id="0" name=""/>
        <dsp:cNvSpPr/>
      </dsp:nvSpPr>
      <dsp:spPr>
        <a:xfrm>
          <a:off x="2218413" y="2926080"/>
          <a:ext cx="2883938" cy="10401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smtClean="0"/>
            <a:t>*</a:t>
          </a:r>
          <a:r>
            <a:rPr lang="ru-RU" sz="1200" i="1" kern="1200" smtClean="0"/>
            <a:t>Ребята! Чего нового сегодня вы узнали на уроке?</a:t>
          </a:r>
          <a:endParaRPr lang="ru-RU" sz="1200" kern="1200"/>
        </a:p>
      </dsp:txBody>
      <dsp:txXfrm>
        <a:off x="2269188" y="2976855"/>
        <a:ext cx="2782388" cy="938580"/>
      </dsp:txXfrm>
    </dsp:sp>
    <dsp:sp modelId="{D31D204A-0649-4C2A-BB46-E9C05C61573A}">
      <dsp:nvSpPr>
        <dsp:cNvPr id="0" name=""/>
        <dsp:cNvSpPr/>
      </dsp:nvSpPr>
      <dsp:spPr>
        <a:xfrm>
          <a:off x="2218413" y="4096226"/>
          <a:ext cx="2883938" cy="10401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Что можете сказать о правописании корней с чередующимися гласными  -е- и –и – в корнях глаголов, вы  расскажите на </a:t>
          </a:r>
          <a:r>
            <a:rPr lang="ru-RU" sz="1200" i="1" kern="1200" smtClean="0"/>
            <a:t>следующем уроке, </a:t>
          </a:r>
          <a:r>
            <a:rPr lang="ru-RU" sz="1200" i="1" kern="1200" dirty="0" smtClean="0"/>
            <a:t>выполнив</a:t>
          </a:r>
          <a:endParaRPr lang="ru-RU" sz="1200" kern="1200" dirty="0"/>
        </a:p>
      </dsp:txBody>
      <dsp:txXfrm>
        <a:off x="2269188" y="4147001"/>
        <a:ext cx="2782388" cy="938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3F843C3-9AAC-4ACD-BB7E-627666CC554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237007-E145-48A3-B0C5-896A222041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22313" y="1981200"/>
          <a:ext cx="7772400" cy="136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722313" y="3645024"/>
          <a:ext cx="777240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0381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69526126"/>
              </p:ext>
            </p:extLst>
          </p:nvPr>
        </p:nvGraphicFramePr>
        <p:xfrm>
          <a:off x="457200" y="692696"/>
          <a:ext cx="822960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2060848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Выр…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щивать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 цветы	, п…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могать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 маме, 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ра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 (с, з) пол…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гат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…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ся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 возле станции, ж…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лтый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 крыж…вник,	 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ра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 (с, 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сс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) читывать на помощь, почуять запах гари, оказаться в растерянности, роскошные р…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стения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пров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…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нит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…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ся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 перед отцом, с…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пров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…ждать в экскурсии, 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насл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…ждаться игрой на рояле.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76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00991893"/>
              </p:ext>
            </p:extLst>
          </p:nvPr>
        </p:nvGraphicFramePr>
        <p:xfrm>
          <a:off x="457200" y="1143000"/>
          <a:ext cx="8229600" cy="106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11135"/>
              </p:ext>
            </p:extLst>
          </p:nvPr>
        </p:nvGraphicFramePr>
        <p:xfrm>
          <a:off x="539552" y="2636911"/>
          <a:ext cx="7920881" cy="3420672"/>
        </p:xfrm>
        <a:graphic>
          <a:graphicData uri="http://schemas.openxmlformats.org/drawingml/2006/table">
            <a:tbl>
              <a:tblPr firstRow="1" firstCol="1" bandRow="1"/>
              <a:tblGrid>
                <a:gridCol w="2730873"/>
                <a:gridCol w="2732801"/>
                <a:gridCol w="2457207"/>
              </a:tblGrid>
              <a:tr h="570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№№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совершенный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Несовершенный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67075" y="2765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02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25070996"/>
              </p:ext>
            </p:extLst>
          </p:nvPr>
        </p:nvGraphicFramePr>
        <p:xfrm>
          <a:off x="457200" y="692696"/>
          <a:ext cx="8229600" cy="151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1.Вы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т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еть	  		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6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вы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т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ть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2. За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еть 	  	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7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за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ть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3. Рас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ст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ить		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8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 рас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ст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л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ть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4. Раз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д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			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9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раз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д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ть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5. За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м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еть			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10.за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м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р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ть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65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45417581"/>
              </p:ext>
            </p:extLst>
          </p:nvPr>
        </p:nvGraphicFramePr>
        <p:xfrm>
          <a:off x="457200" y="1143000"/>
          <a:ext cx="8229600" cy="98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/>
              <a:t>1.	</a:t>
            </a:r>
            <a:r>
              <a:rPr lang="ru-RU" dirty="0" err="1"/>
              <a:t>бл</a:t>
            </a:r>
            <a:r>
              <a:rPr lang="ru-RU" dirty="0"/>
              <a:t>...стать		</a:t>
            </a:r>
          </a:p>
          <a:p>
            <a:pPr marL="109728" indent="0">
              <a:buNone/>
            </a:pPr>
            <a:r>
              <a:rPr lang="ru-RU" dirty="0"/>
              <a:t>2.	зам…</a:t>
            </a:r>
            <a:r>
              <a:rPr lang="ru-RU" dirty="0" err="1"/>
              <a:t>реть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3.	зам…рать</a:t>
            </a:r>
          </a:p>
          <a:p>
            <a:pPr marL="109728" indent="0">
              <a:buNone/>
            </a:pPr>
            <a:r>
              <a:rPr lang="ru-RU" dirty="0"/>
              <a:t>4.	</a:t>
            </a:r>
            <a:r>
              <a:rPr lang="ru-RU" dirty="0" err="1"/>
              <a:t>расст</a:t>
            </a:r>
            <a:r>
              <a:rPr lang="ru-RU" dirty="0"/>
              <a:t>...лить</a:t>
            </a:r>
          </a:p>
          <a:p>
            <a:pPr marL="109728" indent="0">
              <a:buNone/>
            </a:pPr>
            <a:r>
              <a:rPr lang="ru-RU" dirty="0"/>
              <a:t>5.	пост…лить</a:t>
            </a:r>
          </a:p>
          <a:p>
            <a:pPr marL="109728" indent="0">
              <a:buNone/>
            </a:pPr>
            <a:r>
              <a:rPr lang="ru-RU" dirty="0"/>
              <a:t>6.	</a:t>
            </a:r>
            <a:r>
              <a:rPr lang="ru-RU" dirty="0" err="1"/>
              <a:t>прот</a:t>
            </a:r>
            <a:r>
              <a:rPr lang="ru-RU" dirty="0"/>
              <a:t>…рать</a:t>
            </a:r>
          </a:p>
          <a:p>
            <a:pPr marL="109728" indent="0">
              <a:buNone/>
            </a:pPr>
            <a:r>
              <a:rPr lang="ru-RU" dirty="0"/>
              <a:t>7.	</a:t>
            </a:r>
            <a:r>
              <a:rPr lang="ru-RU" dirty="0" err="1"/>
              <a:t>раст</a:t>
            </a:r>
            <a:r>
              <a:rPr lang="ru-RU" dirty="0"/>
              <a:t>…рать</a:t>
            </a:r>
          </a:p>
          <a:p>
            <a:pPr marL="109728" indent="0">
              <a:buNone/>
            </a:pPr>
            <a:r>
              <a:rPr lang="ru-RU" dirty="0"/>
              <a:t>8.	</a:t>
            </a:r>
            <a:r>
              <a:rPr lang="ru-RU" dirty="0" err="1"/>
              <a:t>расст</a:t>
            </a:r>
            <a:r>
              <a:rPr lang="ru-RU" dirty="0"/>
              <a:t>…</a:t>
            </a:r>
            <a:r>
              <a:rPr lang="ru-RU" dirty="0" err="1"/>
              <a:t>лать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9.	</a:t>
            </a:r>
            <a:r>
              <a:rPr lang="ru-RU" dirty="0" err="1"/>
              <a:t>бл</a:t>
            </a:r>
            <a:r>
              <a:rPr lang="ru-RU" dirty="0"/>
              <a:t>…</a:t>
            </a:r>
            <a:r>
              <a:rPr lang="ru-RU" dirty="0" err="1"/>
              <a:t>стеть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10.	</a:t>
            </a:r>
            <a:r>
              <a:rPr lang="ru-RU" dirty="0" err="1"/>
              <a:t>зап</a:t>
            </a:r>
            <a:r>
              <a:rPr lang="ru-RU" dirty="0"/>
              <a:t>…рать</a:t>
            </a:r>
          </a:p>
          <a:p>
            <a:pPr marL="109728" indent="0">
              <a:buNone/>
            </a:pPr>
            <a:r>
              <a:rPr lang="ru-RU" dirty="0"/>
              <a:t>11.	</a:t>
            </a:r>
            <a:r>
              <a:rPr lang="ru-RU" dirty="0" err="1"/>
              <a:t>заст</a:t>
            </a:r>
            <a:r>
              <a:rPr lang="ru-RU" dirty="0"/>
              <a:t>…лить</a:t>
            </a:r>
          </a:p>
          <a:p>
            <a:pPr marL="109728" indent="0">
              <a:buNone/>
            </a:pPr>
            <a:r>
              <a:rPr lang="ru-RU" dirty="0"/>
              <a:t>12.	</a:t>
            </a:r>
            <a:r>
              <a:rPr lang="ru-RU" dirty="0" err="1"/>
              <a:t>соб</a:t>
            </a:r>
            <a:r>
              <a:rPr lang="ru-RU" dirty="0"/>
              <a:t>…</a:t>
            </a:r>
            <a:r>
              <a:rPr lang="ru-RU" dirty="0" err="1"/>
              <a:t>ру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13.	</a:t>
            </a:r>
            <a:r>
              <a:rPr lang="ru-RU" dirty="0" err="1"/>
              <a:t>соб</a:t>
            </a:r>
            <a:r>
              <a:rPr lang="ru-RU" dirty="0"/>
              <a:t>…раю</a:t>
            </a:r>
          </a:p>
          <a:p>
            <a:pPr marL="109728" indent="0">
              <a:buNone/>
            </a:pPr>
            <a:r>
              <a:rPr lang="ru-RU" dirty="0"/>
              <a:t>14.	</a:t>
            </a:r>
            <a:r>
              <a:rPr lang="ru-RU" dirty="0" err="1"/>
              <a:t>подж</a:t>
            </a:r>
            <a:r>
              <a:rPr lang="ru-RU" dirty="0"/>
              <a:t>…гать</a:t>
            </a:r>
          </a:p>
          <a:p>
            <a:pPr marL="109728" indent="0">
              <a:buNone/>
            </a:pPr>
            <a:r>
              <a:rPr lang="ru-RU" dirty="0"/>
              <a:t>15.	</a:t>
            </a:r>
            <a:r>
              <a:rPr lang="ru-RU" dirty="0" err="1"/>
              <a:t>зап</a:t>
            </a:r>
            <a:r>
              <a:rPr lang="ru-RU" dirty="0"/>
              <a:t>…</a:t>
            </a:r>
            <a:r>
              <a:rPr lang="ru-RU" dirty="0" err="1"/>
              <a:t>реть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16.	уд…рать</a:t>
            </a:r>
          </a:p>
          <a:p>
            <a:pPr marL="109728" indent="0">
              <a:buNone/>
            </a:pPr>
            <a:r>
              <a:rPr lang="ru-RU" dirty="0"/>
              <a:t>17.	выт…рать</a:t>
            </a:r>
          </a:p>
          <a:p>
            <a:pPr marL="109728" indent="0">
              <a:buNone/>
            </a:pPr>
            <a:r>
              <a:rPr lang="ru-RU" dirty="0"/>
              <a:t>18.	</a:t>
            </a:r>
            <a:r>
              <a:rPr lang="ru-RU" dirty="0" err="1"/>
              <a:t>приб</a:t>
            </a:r>
            <a:r>
              <a:rPr lang="ru-RU" dirty="0"/>
              <a:t>…рать</a:t>
            </a:r>
          </a:p>
          <a:p>
            <a:pPr marL="109728" indent="0">
              <a:buNone/>
            </a:pPr>
            <a:r>
              <a:rPr lang="ru-RU" dirty="0"/>
              <a:t>19.	</a:t>
            </a:r>
            <a:r>
              <a:rPr lang="ru-RU" dirty="0" err="1"/>
              <a:t>раст</a:t>
            </a:r>
            <a:r>
              <a:rPr lang="ru-RU" dirty="0"/>
              <a:t>…</a:t>
            </a:r>
            <a:r>
              <a:rPr lang="ru-RU" dirty="0" err="1"/>
              <a:t>реть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20.	</a:t>
            </a:r>
            <a:r>
              <a:rPr lang="ru-RU" dirty="0" err="1"/>
              <a:t>сд</a:t>
            </a:r>
            <a:r>
              <a:rPr lang="ru-RU" dirty="0"/>
              <a:t>…раю.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8907053"/>
              </p:ext>
            </p:extLst>
          </p:nvPr>
        </p:nvGraphicFramePr>
        <p:xfrm>
          <a:off x="4788023" y="2204863"/>
          <a:ext cx="2904703" cy="4570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1451"/>
                <a:gridCol w="1002158"/>
                <a:gridCol w="901094"/>
              </a:tblGrid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 - е 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- и 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176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5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353496" y="1101970"/>
          <a:ext cx="3383280" cy="87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365760" lvl="0" indent="-256032">
              <a:lnSpc>
                <a:spcPct val="150000"/>
              </a:lnSpc>
              <a:buClr>
                <a:srgbClr val="A04DA3"/>
              </a:buClr>
              <a:buFont typeface="Georgia"/>
              <a:buChar char="•"/>
            </a:pPr>
            <a:r>
              <a:rPr lang="ru-RU" sz="2500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§</a:t>
            </a:r>
            <a:r>
              <a:rPr lang="ru-RU" sz="25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71, </a:t>
            </a:r>
            <a:r>
              <a:rPr lang="ru-RU" sz="25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упр</a:t>
            </a:r>
            <a:r>
              <a:rPr lang="ru-RU" sz="25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928.</a:t>
            </a:r>
            <a:endParaRPr lang="ru-RU" sz="25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5047336"/>
              </p:ext>
            </p:extLst>
          </p:nvPr>
        </p:nvGraphicFramePr>
        <p:xfrm>
          <a:off x="152400" y="776287"/>
          <a:ext cx="5102352" cy="585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728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156</Words>
  <Application>Microsoft Office PowerPoint</Application>
  <PresentationFormat>Экран (4:3)</PresentationFormat>
  <Paragraphs>126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 « Корни счередованием букв  е - и ».</dc:title>
  <dc:creator>Арсений</dc:creator>
  <cp:lastModifiedBy>Арсений</cp:lastModifiedBy>
  <cp:revision>21</cp:revision>
  <dcterms:created xsi:type="dcterms:W3CDTF">2012-10-09T19:21:04Z</dcterms:created>
  <dcterms:modified xsi:type="dcterms:W3CDTF">2012-10-10T16:55:18Z</dcterms:modified>
</cp:coreProperties>
</file>